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452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FFCC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A346FAF-3F73-45C1-B448-1E99875AC47F}" v="7" dt="2021-05-27T14:36:46.92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04" autoAdjust="0"/>
    <p:restoredTop sz="94660"/>
  </p:normalViewPr>
  <p:slideViewPr>
    <p:cSldViewPr snapToGrid="0">
      <p:cViewPr varScale="1">
        <p:scale>
          <a:sx n="87" d="100"/>
          <a:sy n="87" d="100"/>
        </p:scale>
        <p:origin x="105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érvio Túlio Teixeira e Silva" userId="27baa45cd6a3a3a3" providerId="LiveId" clId="{AA346FAF-3F73-45C1-B448-1E99875AC47F}"/>
    <pc:docChg chg="addSld delSld modSld">
      <pc:chgData name="Sérvio Túlio Teixeira e Silva" userId="27baa45cd6a3a3a3" providerId="LiveId" clId="{AA346FAF-3F73-45C1-B448-1E99875AC47F}" dt="2021-05-27T14:37:57.964" v="86" actId="1076"/>
      <pc:docMkLst>
        <pc:docMk/>
      </pc:docMkLst>
      <pc:sldChg chg="del">
        <pc:chgData name="Sérvio Túlio Teixeira e Silva" userId="27baa45cd6a3a3a3" providerId="LiveId" clId="{AA346FAF-3F73-45C1-B448-1E99875AC47F}" dt="2021-05-18T15:18:05.747" v="0" actId="47"/>
        <pc:sldMkLst>
          <pc:docMk/>
          <pc:sldMk cId="1598677108" sldId="289"/>
        </pc:sldMkLst>
      </pc:sldChg>
      <pc:sldChg chg="del">
        <pc:chgData name="Sérvio Túlio Teixeira e Silva" userId="27baa45cd6a3a3a3" providerId="LiveId" clId="{AA346FAF-3F73-45C1-B448-1E99875AC47F}" dt="2021-05-18T15:18:06.900" v="1" actId="47"/>
        <pc:sldMkLst>
          <pc:docMk/>
          <pc:sldMk cId="3841258688" sldId="450"/>
        </pc:sldMkLst>
      </pc:sldChg>
      <pc:sldChg chg="del">
        <pc:chgData name="Sérvio Túlio Teixeira e Silva" userId="27baa45cd6a3a3a3" providerId="LiveId" clId="{AA346FAF-3F73-45C1-B448-1E99875AC47F}" dt="2021-05-27T14:36:23.812" v="83" actId="47"/>
        <pc:sldMkLst>
          <pc:docMk/>
          <pc:sldMk cId="824639377" sldId="451"/>
        </pc:sldMkLst>
      </pc:sldChg>
      <pc:sldChg chg="modSp add mod">
        <pc:chgData name="Sérvio Túlio Teixeira e Silva" userId="27baa45cd6a3a3a3" providerId="LiveId" clId="{AA346FAF-3F73-45C1-B448-1E99875AC47F}" dt="2021-05-27T14:37:57.964" v="86" actId="1076"/>
        <pc:sldMkLst>
          <pc:docMk/>
          <pc:sldMk cId="2885362961" sldId="452"/>
        </pc:sldMkLst>
        <pc:spChg chg="mod">
          <ac:chgData name="Sérvio Túlio Teixeira e Silva" userId="27baa45cd6a3a3a3" providerId="LiveId" clId="{AA346FAF-3F73-45C1-B448-1E99875AC47F}" dt="2021-05-27T14:36:46.923" v="85" actId="403"/>
          <ac:spMkLst>
            <pc:docMk/>
            <pc:sldMk cId="2885362961" sldId="452"/>
            <ac:spMk id="46" creationId="{FF53B023-692B-4B41-BBD7-4334CFFAE948}"/>
          </ac:spMkLst>
        </pc:spChg>
        <pc:spChg chg="mod">
          <ac:chgData name="Sérvio Túlio Teixeira e Silva" userId="27baa45cd6a3a3a3" providerId="LiveId" clId="{AA346FAF-3F73-45C1-B448-1E99875AC47F}" dt="2021-05-27T14:37:57.964" v="86" actId="1076"/>
          <ac:spMkLst>
            <pc:docMk/>
            <pc:sldMk cId="2885362961" sldId="452"/>
            <ac:spMk id="51" creationId="{E9125D5E-3842-495F-A796-5BB3EC892643}"/>
          </ac:spMkLst>
        </pc:spChg>
        <pc:spChg chg="mod">
          <ac:chgData name="Sérvio Túlio Teixeira e Silva" userId="27baa45cd6a3a3a3" providerId="LiveId" clId="{AA346FAF-3F73-45C1-B448-1E99875AC47F}" dt="2021-05-27T14:34:15.040" v="82" actId="1076"/>
          <ac:spMkLst>
            <pc:docMk/>
            <pc:sldMk cId="2885362961" sldId="452"/>
            <ac:spMk id="59" creationId="{135694BF-164C-448F-9713-953E3569D66F}"/>
          </ac:spMkLst>
        </pc:spChg>
        <pc:spChg chg="mod">
          <ac:chgData name="Sérvio Túlio Teixeira e Silva" userId="27baa45cd6a3a3a3" providerId="LiveId" clId="{AA346FAF-3F73-45C1-B448-1E99875AC47F}" dt="2021-05-27T14:33:22.623" v="23" actId="20577"/>
          <ac:spMkLst>
            <pc:docMk/>
            <pc:sldMk cId="2885362961" sldId="452"/>
            <ac:spMk id="109" creationId="{4E418FE4-A957-4B3E-B1B1-0EB7ECD147F1}"/>
          </ac:spMkLst>
        </pc:spChg>
      </pc:sldChg>
    </pc:docChg>
  </pc:docChgLst>
  <pc:docChgLst>
    <pc:chgData name="Sérvio Túlio Teixeira e Silva" userId="27baa45cd6a3a3a3" providerId="LiveId" clId="{F1C4F17F-8ADD-4093-ACD8-6307E94F7E5A}"/>
    <pc:docChg chg="undo custSel addSld delSld modSld">
      <pc:chgData name="Sérvio Túlio Teixeira e Silva" userId="27baa45cd6a3a3a3" providerId="LiveId" clId="{F1C4F17F-8ADD-4093-ACD8-6307E94F7E5A}" dt="2021-03-23T15:16:15.421" v="1279" actId="207"/>
      <pc:docMkLst>
        <pc:docMk/>
      </pc:docMkLst>
      <pc:sldChg chg="del">
        <pc:chgData name="Sérvio Túlio Teixeira e Silva" userId="27baa45cd6a3a3a3" providerId="LiveId" clId="{F1C4F17F-8ADD-4093-ACD8-6307E94F7E5A}" dt="2021-03-19T21:59:59.774" v="0" actId="47"/>
        <pc:sldMkLst>
          <pc:docMk/>
          <pc:sldMk cId="43237885" sldId="256"/>
        </pc:sldMkLst>
      </pc:sldChg>
      <pc:sldChg chg="del">
        <pc:chgData name="Sérvio Túlio Teixeira e Silva" userId="27baa45cd6a3a3a3" providerId="LiveId" clId="{F1C4F17F-8ADD-4093-ACD8-6307E94F7E5A}" dt="2021-03-19T22:00:00.463" v="2" actId="47"/>
        <pc:sldMkLst>
          <pc:docMk/>
          <pc:sldMk cId="4092061311" sldId="257"/>
        </pc:sldMkLst>
      </pc:sldChg>
      <pc:sldChg chg="del">
        <pc:chgData name="Sérvio Túlio Teixeira e Silva" userId="27baa45cd6a3a3a3" providerId="LiveId" clId="{F1C4F17F-8ADD-4093-ACD8-6307E94F7E5A}" dt="2021-03-19T22:00:00.196" v="1" actId="47"/>
        <pc:sldMkLst>
          <pc:docMk/>
          <pc:sldMk cId="62937716" sldId="258"/>
        </pc:sldMkLst>
      </pc:sldChg>
      <pc:sldChg chg="del">
        <pc:chgData name="Sérvio Túlio Teixeira e Silva" userId="27baa45cd6a3a3a3" providerId="LiveId" clId="{F1C4F17F-8ADD-4093-ACD8-6307E94F7E5A}" dt="2021-03-19T22:00:00.716" v="3" actId="47"/>
        <pc:sldMkLst>
          <pc:docMk/>
          <pc:sldMk cId="13205061" sldId="260"/>
        </pc:sldMkLst>
      </pc:sldChg>
      <pc:sldChg chg="del">
        <pc:chgData name="Sérvio Túlio Teixeira e Silva" userId="27baa45cd6a3a3a3" providerId="LiveId" clId="{F1C4F17F-8ADD-4093-ACD8-6307E94F7E5A}" dt="2021-03-19T22:00:01.469" v="4" actId="47"/>
        <pc:sldMkLst>
          <pc:docMk/>
          <pc:sldMk cId="229346076" sldId="261"/>
        </pc:sldMkLst>
      </pc:sldChg>
      <pc:sldChg chg="addSp modSp mod">
        <pc:chgData name="Sérvio Túlio Teixeira e Silva" userId="27baa45cd6a3a3a3" providerId="LiveId" clId="{F1C4F17F-8ADD-4093-ACD8-6307E94F7E5A}" dt="2021-03-22T12:19:05.817" v="116" actId="20577"/>
        <pc:sldMkLst>
          <pc:docMk/>
          <pc:sldMk cId="3291821557" sldId="262"/>
        </pc:sldMkLst>
        <pc:spChg chg="mod">
          <ac:chgData name="Sérvio Túlio Teixeira e Silva" userId="27baa45cd6a3a3a3" providerId="LiveId" clId="{F1C4F17F-8ADD-4093-ACD8-6307E94F7E5A}" dt="2021-03-22T12:08:38.466" v="94" actId="313"/>
          <ac:spMkLst>
            <pc:docMk/>
            <pc:sldMk cId="3291821557" sldId="262"/>
            <ac:spMk id="4" creationId="{11E8652B-AF7E-44C3-B3C8-01FAAA9BC09E}"/>
          </ac:spMkLst>
        </pc:spChg>
        <pc:spChg chg="add mod">
          <ac:chgData name="Sérvio Túlio Teixeira e Silva" userId="27baa45cd6a3a3a3" providerId="LiveId" clId="{F1C4F17F-8ADD-4093-ACD8-6307E94F7E5A}" dt="2021-03-22T11:48:45.365" v="67" actId="20577"/>
          <ac:spMkLst>
            <pc:docMk/>
            <pc:sldMk cId="3291821557" sldId="262"/>
            <ac:spMk id="29" creationId="{8E6375EE-3A76-4D1D-8D6B-D7059626FC36}"/>
          </ac:spMkLst>
        </pc:spChg>
        <pc:spChg chg="mod">
          <ac:chgData name="Sérvio Túlio Teixeira e Silva" userId="27baa45cd6a3a3a3" providerId="LiveId" clId="{F1C4F17F-8ADD-4093-ACD8-6307E94F7E5A}" dt="2021-03-22T11:48:16.381" v="15" actId="1076"/>
          <ac:spMkLst>
            <pc:docMk/>
            <pc:sldMk cId="3291821557" sldId="262"/>
            <ac:spMk id="35" creationId="{7A81A8F5-8CDE-4C67-B235-2135B86A3294}"/>
          </ac:spMkLst>
        </pc:spChg>
        <pc:spChg chg="add mod">
          <ac:chgData name="Sérvio Túlio Teixeira e Silva" userId="27baa45cd6a3a3a3" providerId="LiveId" clId="{F1C4F17F-8ADD-4093-ACD8-6307E94F7E5A}" dt="2021-03-22T12:19:05.817" v="116" actId="20577"/>
          <ac:spMkLst>
            <pc:docMk/>
            <pc:sldMk cId="3291821557" sldId="262"/>
            <ac:spMk id="36" creationId="{E08A7365-47E3-4C11-9EED-70702432C88C}"/>
          </ac:spMkLst>
        </pc:spChg>
        <pc:cxnChg chg="add">
          <ac:chgData name="Sérvio Túlio Teixeira e Silva" userId="27baa45cd6a3a3a3" providerId="LiveId" clId="{F1C4F17F-8ADD-4093-ACD8-6307E94F7E5A}" dt="2021-03-22T11:47:48.396" v="5" actId="11529"/>
          <ac:cxnSpMkLst>
            <pc:docMk/>
            <pc:sldMk cId="3291821557" sldId="262"/>
            <ac:cxnSpMk id="3" creationId="{3720F2DF-E614-4782-B56C-EDB2A3493C83}"/>
          </ac:cxnSpMkLst>
        </pc:cxnChg>
        <pc:cxnChg chg="add mod">
          <ac:chgData name="Sérvio Túlio Teixeira e Silva" userId="27baa45cd6a3a3a3" providerId="LiveId" clId="{F1C4F17F-8ADD-4093-ACD8-6307E94F7E5A}" dt="2021-03-22T11:48:31.169" v="20" actId="14100"/>
          <ac:cxnSpMkLst>
            <pc:docMk/>
            <pc:sldMk cId="3291821557" sldId="262"/>
            <ac:cxnSpMk id="21" creationId="{F0D272F8-82DA-49DD-8382-0EFE8C6ECF03}"/>
          </ac:cxnSpMkLst>
        </pc:cxnChg>
        <pc:cxnChg chg="add mod">
          <ac:chgData name="Sérvio Túlio Teixeira e Silva" userId="27baa45cd6a3a3a3" providerId="LiveId" clId="{F1C4F17F-8ADD-4093-ACD8-6307E94F7E5A}" dt="2021-03-22T11:48:28.031" v="19" actId="14100"/>
          <ac:cxnSpMkLst>
            <pc:docMk/>
            <pc:sldMk cId="3291821557" sldId="262"/>
            <ac:cxnSpMk id="24" creationId="{8A18785B-6E3F-49E5-8C2C-BD2F5A20B3BC}"/>
          </ac:cxnSpMkLst>
        </pc:cxnChg>
        <pc:cxnChg chg="add mod">
          <ac:chgData name="Sérvio Túlio Teixeira e Silva" userId="27baa45cd6a3a3a3" providerId="LiveId" clId="{F1C4F17F-8ADD-4093-ACD8-6307E94F7E5A}" dt="2021-03-22T11:48:26.256" v="18" actId="14100"/>
          <ac:cxnSpMkLst>
            <pc:docMk/>
            <pc:sldMk cId="3291821557" sldId="262"/>
            <ac:cxnSpMk id="26" creationId="{44DFE253-5969-48EB-A30A-4161657B9B62}"/>
          </ac:cxnSpMkLst>
        </pc:cxnChg>
        <pc:cxnChg chg="add mod">
          <ac:chgData name="Sérvio Túlio Teixeira e Silva" userId="27baa45cd6a3a3a3" providerId="LiveId" clId="{F1C4F17F-8ADD-4093-ACD8-6307E94F7E5A}" dt="2021-03-22T11:49:18.674" v="71" actId="14100"/>
          <ac:cxnSpMkLst>
            <pc:docMk/>
            <pc:sldMk cId="3291821557" sldId="262"/>
            <ac:cxnSpMk id="33" creationId="{727DAEB6-5E5F-4A20-AAAE-F19D3F4D4232}"/>
          </ac:cxnSpMkLst>
        </pc:cxnChg>
      </pc:sldChg>
      <pc:sldChg chg="addSp delSp modSp mod">
        <pc:chgData name="Sérvio Túlio Teixeira e Silva" userId="27baa45cd6a3a3a3" providerId="LiveId" clId="{F1C4F17F-8ADD-4093-ACD8-6307E94F7E5A}" dt="2021-03-23T15:16:15.421" v="1279" actId="207"/>
        <pc:sldMkLst>
          <pc:docMk/>
          <pc:sldMk cId="3917724244" sldId="285"/>
        </pc:sldMkLst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43" creationId="{167DDB06-55BF-4246-BAA8-BD9B3756A3CF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44" creationId="{18F88037-1894-40D8-81E7-CA77EA18217C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45" creationId="{D69BE3DE-86A8-4B73-A970-02F441C9CFF1}"/>
          </ac:spMkLst>
        </pc:spChg>
        <pc:spChg chg="mod">
          <ac:chgData name="Sérvio Túlio Teixeira e Silva" userId="27baa45cd6a3a3a3" providerId="LiveId" clId="{F1C4F17F-8ADD-4093-ACD8-6307E94F7E5A}" dt="2021-03-22T13:48:19.967" v="776" actId="1076"/>
          <ac:spMkLst>
            <pc:docMk/>
            <pc:sldMk cId="3917724244" sldId="285"/>
            <ac:spMk id="46" creationId="{FF53B023-692B-4B41-BBD7-4334CFFAE948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47" creationId="{30C1B9CB-E804-4FD2-B763-976BB8D59FF9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50" creationId="{1DB3E78C-1257-4AFE-8FDA-F5B23B211333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51" creationId="{E9125D5E-3842-495F-A796-5BB3EC892643}"/>
          </ac:spMkLst>
        </pc:spChg>
        <pc:spChg chg="mod">
          <ac:chgData name="Sérvio Túlio Teixeira e Silva" userId="27baa45cd6a3a3a3" providerId="LiveId" clId="{F1C4F17F-8ADD-4093-ACD8-6307E94F7E5A}" dt="2021-03-22T14:13:17.633" v="1098" actId="1076"/>
          <ac:spMkLst>
            <pc:docMk/>
            <pc:sldMk cId="3917724244" sldId="285"/>
            <ac:spMk id="52" creationId="{CBCB5D75-9A19-4461-A8DE-B183D2FEC7C9}"/>
          </ac:spMkLst>
        </pc:spChg>
        <pc:spChg chg="mod">
          <ac:chgData name="Sérvio Túlio Teixeira e Silva" userId="27baa45cd6a3a3a3" providerId="LiveId" clId="{F1C4F17F-8ADD-4093-ACD8-6307E94F7E5A}" dt="2021-03-22T13:59:35.166" v="960" actId="14100"/>
          <ac:spMkLst>
            <pc:docMk/>
            <pc:sldMk cId="3917724244" sldId="285"/>
            <ac:spMk id="53" creationId="{4CDB8692-71B1-4BA9-A240-28DB8F868F1A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55" creationId="{50D75C6C-AB03-478E-BC0C-64113F5579F1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56" creationId="{404AF78F-9BA4-4362-A1FA-12C4ABA0202E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57" creationId="{4668BFF1-747A-4BB6-A20F-D32C75D5431C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58" creationId="{5F76E139-2324-43D4-BC19-C91B5BF2BE0D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59" creationId="{135694BF-164C-448F-9713-953E3569D66F}"/>
          </ac:spMkLst>
        </pc:spChg>
        <pc:spChg chg="mod">
          <ac:chgData name="Sérvio Túlio Teixeira e Silva" userId="27baa45cd6a3a3a3" providerId="LiveId" clId="{F1C4F17F-8ADD-4093-ACD8-6307E94F7E5A}" dt="2021-03-23T15:16:15.421" v="1279" actId="207"/>
          <ac:spMkLst>
            <pc:docMk/>
            <pc:sldMk cId="3917724244" sldId="285"/>
            <ac:spMk id="61" creationId="{E6726589-1A41-4E6B-B43C-5ACFD4ADD1DF}"/>
          </ac:spMkLst>
        </pc:spChg>
        <pc:spChg chg="del mod">
          <ac:chgData name="Sérvio Túlio Teixeira e Silva" userId="27baa45cd6a3a3a3" providerId="LiveId" clId="{F1C4F17F-8ADD-4093-ACD8-6307E94F7E5A}" dt="2021-03-22T14:00:16.596" v="971" actId="478"/>
          <ac:spMkLst>
            <pc:docMk/>
            <pc:sldMk cId="3917724244" sldId="285"/>
            <ac:spMk id="63" creationId="{71EDE497-A401-4BEE-92B9-BB57E2CD61CE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66" creationId="{3DECBCCE-AAC9-4A8D-9032-CE09482926CE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67" creationId="{EF5C7185-3E63-4B38-9B54-BF0692892C42}"/>
          </ac:spMkLst>
        </pc:spChg>
        <pc:spChg chg="mod">
          <ac:chgData name="Sérvio Túlio Teixeira e Silva" userId="27baa45cd6a3a3a3" providerId="LiveId" clId="{F1C4F17F-8ADD-4093-ACD8-6307E94F7E5A}" dt="2021-03-22T13:57:46.798" v="940" actId="1076"/>
          <ac:spMkLst>
            <pc:docMk/>
            <pc:sldMk cId="3917724244" sldId="285"/>
            <ac:spMk id="68" creationId="{AE604BFE-4642-4DE9-9537-7681FB1BB3C1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69" creationId="{8712645E-BA3C-4F6B-89E3-B309A2C4EFC4}"/>
          </ac:spMkLst>
        </pc:spChg>
        <pc:spChg chg="mod">
          <ac:chgData name="Sérvio Túlio Teixeira e Silva" userId="27baa45cd6a3a3a3" providerId="LiveId" clId="{F1C4F17F-8ADD-4093-ACD8-6307E94F7E5A}" dt="2021-03-22T13:57:09.629" v="928" actId="14100"/>
          <ac:spMkLst>
            <pc:docMk/>
            <pc:sldMk cId="3917724244" sldId="285"/>
            <ac:spMk id="71" creationId="{D61CC500-BD56-41E9-AA3A-4DADAAD40CCA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73" creationId="{4467796C-030B-4B72-9A5B-FF957443B2FB}"/>
          </ac:spMkLst>
        </pc:spChg>
        <pc:spChg chg="mod">
          <ac:chgData name="Sérvio Túlio Teixeira e Silva" userId="27baa45cd6a3a3a3" providerId="LiveId" clId="{F1C4F17F-8ADD-4093-ACD8-6307E94F7E5A}" dt="2021-03-22T14:15:14.030" v="1106" actId="14100"/>
          <ac:spMkLst>
            <pc:docMk/>
            <pc:sldMk cId="3917724244" sldId="285"/>
            <ac:spMk id="74" creationId="{DFDF1E97-F2AB-45A7-8F79-D77784356861}"/>
          </ac:spMkLst>
        </pc:spChg>
        <pc:spChg chg="mod">
          <ac:chgData name="Sérvio Túlio Teixeira e Silva" userId="27baa45cd6a3a3a3" providerId="LiveId" clId="{F1C4F17F-8ADD-4093-ACD8-6307E94F7E5A}" dt="2021-03-22T13:58:13.966" v="952" actId="1076"/>
          <ac:spMkLst>
            <pc:docMk/>
            <pc:sldMk cId="3917724244" sldId="285"/>
            <ac:spMk id="76" creationId="{F3468A3E-8D82-4178-A3FA-E0794DB0DA25}"/>
          </ac:spMkLst>
        </pc:spChg>
        <pc:spChg chg="del mod">
          <ac:chgData name="Sérvio Túlio Teixeira e Silva" userId="27baa45cd6a3a3a3" providerId="LiveId" clId="{F1C4F17F-8ADD-4093-ACD8-6307E94F7E5A}" dt="2021-03-22T14:00:18.307" v="972" actId="478"/>
          <ac:spMkLst>
            <pc:docMk/>
            <pc:sldMk cId="3917724244" sldId="285"/>
            <ac:spMk id="77" creationId="{28B3C549-C10E-4A73-B691-B6F03E03F0DD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84" creationId="{2A7BCFB6-9E94-462F-9CF4-07539413F37C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86" creationId="{1A3C0CA5-9CE5-49BB-9ECA-FEDB9EA270C5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87" creationId="{611B486C-DC28-45B9-B24C-85F2F4CB0C67}"/>
          </ac:spMkLst>
        </pc:spChg>
        <pc:spChg chg="mod">
          <ac:chgData name="Sérvio Túlio Teixeira e Silva" userId="27baa45cd6a3a3a3" providerId="LiveId" clId="{F1C4F17F-8ADD-4093-ACD8-6307E94F7E5A}" dt="2021-03-22T13:59:17.710" v="956" actId="14100"/>
          <ac:spMkLst>
            <pc:docMk/>
            <pc:sldMk cId="3917724244" sldId="285"/>
            <ac:spMk id="88" creationId="{CF095712-B375-4A5B-AB4E-ED1A0E77C1DD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89" creationId="{F073ECD5-3E84-4406-A274-E8C0146A0E23}"/>
          </ac:spMkLst>
        </pc:spChg>
        <pc:spChg chg="del mod">
          <ac:chgData name="Sérvio Túlio Teixeira e Silva" userId="27baa45cd6a3a3a3" providerId="LiveId" clId="{F1C4F17F-8ADD-4093-ACD8-6307E94F7E5A}" dt="2021-03-22T13:36:46.005" v="462" actId="478"/>
          <ac:spMkLst>
            <pc:docMk/>
            <pc:sldMk cId="3917724244" sldId="285"/>
            <ac:spMk id="90" creationId="{16BA9A1F-8626-4B5C-BE8D-825264D13F4C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91" creationId="{2B4E5A77-066E-4CA2-8B10-31834AD510D7}"/>
          </ac:spMkLst>
        </pc:spChg>
        <pc:spChg chg="del mod">
          <ac:chgData name="Sérvio Túlio Teixeira e Silva" userId="27baa45cd6a3a3a3" providerId="LiveId" clId="{F1C4F17F-8ADD-4093-ACD8-6307E94F7E5A}" dt="2021-03-22T14:13:04.288" v="1092" actId="478"/>
          <ac:spMkLst>
            <pc:docMk/>
            <pc:sldMk cId="3917724244" sldId="285"/>
            <ac:spMk id="92" creationId="{DA8DBAE5-0321-4D19-A779-812FBA12C37F}"/>
          </ac:spMkLst>
        </pc:spChg>
        <pc:spChg chg="del mod">
          <ac:chgData name="Sérvio Túlio Teixeira e Silva" userId="27baa45cd6a3a3a3" providerId="LiveId" clId="{F1C4F17F-8ADD-4093-ACD8-6307E94F7E5A}" dt="2021-03-22T14:13:04.963" v="1093" actId="478"/>
          <ac:spMkLst>
            <pc:docMk/>
            <pc:sldMk cId="3917724244" sldId="285"/>
            <ac:spMk id="93" creationId="{D02F1497-E9E7-4241-AA3B-5C97172F9707}"/>
          </ac:spMkLst>
        </pc:spChg>
        <pc:spChg chg="del mod">
          <ac:chgData name="Sérvio Túlio Teixeira e Silva" userId="27baa45cd6a3a3a3" providerId="LiveId" clId="{F1C4F17F-8ADD-4093-ACD8-6307E94F7E5A}" dt="2021-03-22T14:01:31.862" v="1027" actId="478"/>
          <ac:spMkLst>
            <pc:docMk/>
            <pc:sldMk cId="3917724244" sldId="285"/>
            <ac:spMk id="94" creationId="{37313152-9D20-42E0-BAD2-3F6F1A28CA63}"/>
          </ac:spMkLst>
        </pc:spChg>
        <pc:spChg chg="mod">
          <ac:chgData name="Sérvio Túlio Teixeira e Silva" userId="27baa45cd6a3a3a3" providerId="LiveId" clId="{F1C4F17F-8ADD-4093-ACD8-6307E94F7E5A}" dt="2021-03-22T13:59:31.110" v="959" actId="14100"/>
          <ac:spMkLst>
            <pc:docMk/>
            <pc:sldMk cId="3917724244" sldId="285"/>
            <ac:spMk id="95" creationId="{E65D306B-B813-453D-A0C7-2A545D1BEDEE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96" creationId="{78C09296-B427-4446-9883-8E7B4D5B1B4D}"/>
          </ac:spMkLst>
        </pc:spChg>
        <pc:spChg chg="del mod">
          <ac:chgData name="Sérvio Túlio Teixeira e Silva" userId="27baa45cd6a3a3a3" providerId="LiveId" clId="{F1C4F17F-8ADD-4093-ACD8-6307E94F7E5A}" dt="2021-03-22T13:36:44.116" v="461" actId="478"/>
          <ac:spMkLst>
            <pc:docMk/>
            <pc:sldMk cId="3917724244" sldId="285"/>
            <ac:spMk id="97" creationId="{0FBE53DA-0306-44BD-9098-557BBB412A25}"/>
          </ac:spMkLst>
        </pc:spChg>
        <pc:spChg chg="del">
          <ac:chgData name="Sérvio Túlio Teixeira e Silva" userId="27baa45cd6a3a3a3" providerId="LiveId" clId="{F1C4F17F-8ADD-4093-ACD8-6307E94F7E5A}" dt="2021-03-22T13:35:22.997" v="417" actId="478"/>
          <ac:spMkLst>
            <pc:docMk/>
            <pc:sldMk cId="3917724244" sldId="285"/>
            <ac:spMk id="98" creationId="{B2616240-9276-40B6-A185-E7FE4D93DCED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99" creationId="{656D268F-541A-4604-9382-523823BBC835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100" creationId="{8019BF17-BDD2-47CF-B607-F1DDE50677AE}"/>
          </ac:spMkLst>
        </pc:spChg>
        <pc:spChg chg="del">
          <ac:chgData name="Sérvio Túlio Teixeira e Silva" userId="27baa45cd6a3a3a3" providerId="LiveId" clId="{F1C4F17F-8ADD-4093-ACD8-6307E94F7E5A}" dt="2021-03-22T13:35:24.404" v="418" actId="478"/>
          <ac:spMkLst>
            <pc:docMk/>
            <pc:sldMk cId="3917724244" sldId="285"/>
            <ac:spMk id="101" creationId="{E251F171-D2F2-40C9-9C7A-1233DA834E9A}"/>
          </ac:spMkLst>
        </pc:spChg>
        <pc:spChg chg="mod">
          <ac:chgData name="Sérvio Túlio Teixeira e Silva" userId="27baa45cd6a3a3a3" providerId="LiveId" clId="{F1C4F17F-8ADD-4093-ACD8-6307E94F7E5A}" dt="2021-03-22T14:12:55.929" v="1083" actId="14100"/>
          <ac:spMkLst>
            <pc:docMk/>
            <pc:sldMk cId="3917724244" sldId="285"/>
            <ac:spMk id="102" creationId="{F88E85D3-4657-40E0-899C-CEBAE0F4C27D}"/>
          </ac:spMkLst>
        </pc:spChg>
        <pc:spChg chg="del">
          <ac:chgData name="Sérvio Túlio Teixeira e Silva" userId="27baa45cd6a3a3a3" providerId="LiveId" clId="{F1C4F17F-8ADD-4093-ACD8-6307E94F7E5A}" dt="2021-03-22T13:35:27.493" v="420" actId="478"/>
          <ac:spMkLst>
            <pc:docMk/>
            <pc:sldMk cId="3917724244" sldId="285"/>
            <ac:spMk id="103" creationId="{57B54E9A-67A7-41AA-942E-A43CD6E72277}"/>
          </ac:spMkLst>
        </pc:spChg>
        <pc:spChg chg="mod">
          <ac:chgData name="Sérvio Túlio Teixeira e Silva" userId="27baa45cd6a3a3a3" providerId="LiveId" clId="{F1C4F17F-8ADD-4093-ACD8-6307E94F7E5A}" dt="2021-03-23T15:16:15.421" v="1279" actId="207"/>
          <ac:spMkLst>
            <pc:docMk/>
            <pc:sldMk cId="3917724244" sldId="285"/>
            <ac:spMk id="104" creationId="{DA459267-4C6D-4DD1-9D73-E14D929CA338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105" creationId="{556660C1-03A3-4B6D-A19F-550A8FBF3395}"/>
          </ac:spMkLst>
        </pc:spChg>
        <pc:spChg chg="mod">
          <ac:chgData name="Sérvio Túlio Teixeira e Silva" userId="27baa45cd6a3a3a3" providerId="LiveId" clId="{F1C4F17F-8ADD-4093-ACD8-6307E94F7E5A}" dt="2021-03-22T14:00:33.320" v="974" actId="1076"/>
          <ac:spMkLst>
            <pc:docMk/>
            <pc:sldMk cId="3917724244" sldId="285"/>
            <ac:spMk id="106" creationId="{02C5BE51-B447-434D-B9C1-82CB674C497F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107" creationId="{8E36218C-7F35-4366-95CB-FD5B242F4D1B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108" creationId="{3A3613FD-578E-46DF-9948-C3A4DB5FE036}"/>
          </ac:spMkLst>
        </pc:spChg>
        <pc:spChg chg="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109" creationId="{4E418FE4-A957-4B3E-B1B1-0EB7ECD147F1}"/>
          </ac:spMkLst>
        </pc:spChg>
        <pc:spChg chg="mod">
          <ac:chgData name="Sérvio Túlio Teixeira e Silva" userId="27baa45cd6a3a3a3" providerId="LiveId" clId="{F1C4F17F-8ADD-4093-ACD8-6307E94F7E5A}" dt="2021-03-23T15:16:15.421" v="1279" actId="207"/>
          <ac:spMkLst>
            <pc:docMk/>
            <pc:sldMk cId="3917724244" sldId="285"/>
            <ac:spMk id="110" creationId="{F838C643-3F93-4BA6-B8C8-5D9927FF9F53}"/>
          </ac:spMkLst>
        </pc:spChg>
        <pc:spChg chg="mod">
          <ac:chgData name="Sérvio Túlio Teixeira e Silva" userId="27baa45cd6a3a3a3" providerId="LiveId" clId="{F1C4F17F-8ADD-4093-ACD8-6307E94F7E5A}" dt="2021-03-23T15:16:15.421" v="1279" actId="207"/>
          <ac:spMkLst>
            <pc:docMk/>
            <pc:sldMk cId="3917724244" sldId="285"/>
            <ac:spMk id="111" creationId="{3D684A6E-2A7F-4495-AF71-E0DD0D8F34CA}"/>
          </ac:spMkLst>
        </pc:spChg>
        <pc:spChg chg="mod">
          <ac:chgData name="Sérvio Túlio Teixeira e Silva" userId="27baa45cd6a3a3a3" providerId="LiveId" clId="{F1C4F17F-8ADD-4093-ACD8-6307E94F7E5A}" dt="2021-03-23T15:16:15.421" v="1279" actId="207"/>
          <ac:spMkLst>
            <pc:docMk/>
            <pc:sldMk cId="3917724244" sldId="285"/>
            <ac:spMk id="112" creationId="{EEDB699B-940A-448F-961D-30062CEFF36A}"/>
          </ac:spMkLst>
        </pc:spChg>
        <pc:spChg chg="del">
          <ac:chgData name="Sérvio Túlio Teixeira e Silva" userId="27baa45cd6a3a3a3" providerId="LiveId" clId="{F1C4F17F-8ADD-4093-ACD8-6307E94F7E5A}" dt="2021-03-22T13:35:35.945" v="425" actId="478"/>
          <ac:spMkLst>
            <pc:docMk/>
            <pc:sldMk cId="3917724244" sldId="285"/>
            <ac:spMk id="113" creationId="{9859A2E1-4F6C-4D5B-AD47-6A2E716087DF}"/>
          </ac:spMkLst>
        </pc:spChg>
        <pc:spChg chg="del">
          <ac:chgData name="Sérvio Túlio Teixeira e Silva" userId="27baa45cd6a3a3a3" providerId="LiveId" clId="{F1C4F17F-8ADD-4093-ACD8-6307E94F7E5A}" dt="2021-03-22T13:35:32.165" v="423" actId="478"/>
          <ac:spMkLst>
            <pc:docMk/>
            <pc:sldMk cId="3917724244" sldId="285"/>
            <ac:spMk id="114" creationId="{08836193-E2B2-4286-97A3-23CDD275F156}"/>
          </ac:spMkLst>
        </pc:spChg>
        <pc:spChg chg="add mod">
          <ac:chgData name="Sérvio Túlio Teixeira e Silva" userId="27baa45cd6a3a3a3" providerId="LiveId" clId="{F1C4F17F-8ADD-4093-ACD8-6307E94F7E5A}" dt="2021-03-22T13:57:48.747" v="941" actId="14100"/>
          <ac:spMkLst>
            <pc:docMk/>
            <pc:sldMk cId="3917724244" sldId="285"/>
            <ac:spMk id="115" creationId="{439CCA2D-EAD5-456E-879C-346E3F86BD79}"/>
          </ac:spMkLst>
        </pc:spChg>
        <pc:spChg chg="del mod">
          <ac:chgData name="Sérvio Túlio Teixeira e Silva" userId="27baa45cd6a3a3a3" providerId="LiveId" clId="{F1C4F17F-8ADD-4093-ACD8-6307E94F7E5A}" dt="2021-03-22T13:35:31.252" v="422" actId="478"/>
          <ac:spMkLst>
            <pc:docMk/>
            <pc:sldMk cId="3917724244" sldId="285"/>
            <ac:spMk id="116" creationId="{3EB74ED9-3159-421E-88BC-8B69C1699AB1}"/>
          </ac:spMkLst>
        </pc:spChg>
        <pc:spChg chg="del mod">
          <ac:chgData name="Sérvio Túlio Teixeira e Silva" userId="27baa45cd6a3a3a3" providerId="LiveId" clId="{F1C4F17F-8ADD-4093-ACD8-6307E94F7E5A}" dt="2021-03-22T13:36:42.340" v="460" actId="478"/>
          <ac:spMkLst>
            <pc:docMk/>
            <pc:sldMk cId="3917724244" sldId="285"/>
            <ac:spMk id="117" creationId="{70790B61-6732-4C63-AFE8-3BDE804133AF}"/>
          </ac:spMkLst>
        </pc:spChg>
        <pc:spChg chg="del mod">
          <ac:chgData name="Sérvio Túlio Teixeira e Silva" userId="27baa45cd6a3a3a3" providerId="LiveId" clId="{F1C4F17F-8ADD-4093-ACD8-6307E94F7E5A}" dt="2021-03-22T13:36:40.436" v="459" actId="478"/>
          <ac:spMkLst>
            <pc:docMk/>
            <pc:sldMk cId="3917724244" sldId="285"/>
            <ac:spMk id="118" creationId="{BA4BFA98-D600-4A3E-9F97-2C29653BA473}"/>
          </ac:spMkLst>
        </pc:spChg>
        <pc:spChg chg="del">
          <ac:chgData name="Sérvio Túlio Teixeira e Silva" userId="27baa45cd6a3a3a3" providerId="LiveId" clId="{F1C4F17F-8ADD-4093-ACD8-6307E94F7E5A}" dt="2021-03-22T13:35:25.925" v="419" actId="478"/>
          <ac:spMkLst>
            <pc:docMk/>
            <pc:sldMk cId="3917724244" sldId="285"/>
            <ac:spMk id="119" creationId="{1A7E5918-ACF6-492A-9F2C-073592B73AE8}"/>
          </ac:spMkLst>
        </pc:spChg>
        <pc:spChg chg="add mod">
          <ac:chgData name="Sérvio Túlio Teixeira e Silva" userId="27baa45cd6a3a3a3" providerId="LiveId" clId="{F1C4F17F-8ADD-4093-ACD8-6307E94F7E5A}" dt="2021-03-22T14:15:18.921" v="1107" actId="1076"/>
          <ac:spMkLst>
            <pc:docMk/>
            <pc:sldMk cId="3917724244" sldId="285"/>
            <ac:spMk id="120" creationId="{B71AC81B-FAC5-4FF6-AF17-C4DEC4503B27}"/>
          </ac:spMkLst>
        </pc:spChg>
        <pc:spChg chg="del">
          <ac:chgData name="Sérvio Túlio Teixeira e Silva" userId="27baa45cd6a3a3a3" providerId="LiveId" clId="{F1C4F17F-8ADD-4093-ACD8-6307E94F7E5A}" dt="2021-03-22T13:35:35.044" v="424" actId="478"/>
          <ac:spMkLst>
            <pc:docMk/>
            <pc:sldMk cId="3917724244" sldId="285"/>
            <ac:spMk id="121" creationId="{D030F40D-9EBD-40EA-97E3-80B9D5CE2B9B}"/>
          </ac:spMkLst>
        </pc:spChg>
        <pc:spChg chg="add 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122" creationId="{E54911B2-530D-4ADF-AE6A-A7A4B8587F43}"/>
          </ac:spMkLst>
        </pc:spChg>
        <pc:spChg chg="mod">
          <ac:chgData name="Sérvio Túlio Teixeira e Silva" userId="27baa45cd6a3a3a3" providerId="LiveId" clId="{F1C4F17F-8ADD-4093-ACD8-6307E94F7E5A}" dt="2021-03-22T14:01:27.490" v="1025" actId="1076"/>
          <ac:spMkLst>
            <pc:docMk/>
            <pc:sldMk cId="3917724244" sldId="285"/>
            <ac:spMk id="123" creationId="{F5203DDD-1F30-4C53-B05F-B02C4D283CBE}"/>
          </ac:spMkLst>
        </pc:spChg>
        <pc:spChg chg="del mod">
          <ac:chgData name="Sérvio Túlio Teixeira e Silva" userId="27baa45cd6a3a3a3" providerId="LiveId" clId="{F1C4F17F-8ADD-4093-ACD8-6307E94F7E5A}" dt="2021-03-22T14:01:30.436" v="1026" actId="478"/>
          <ac:spMkLst>
            <pc:docMk/>
            <pc:sldMk cId="3917724244" sldId="285"/>
            <ac:spMk id="124" creationId="{D95C7D0C-E65B-41E3-95D9-06137E02E4D0}"/>
          </ac:spMkLst>
        </pc:spChg>
        <pc:spChg chg="del mod">
          <ac:chgData name="Sérvio Túlio Teixeira e Silva" userId="27baa45cd6a3a3a3" providerId="LiveId" clId="{F1C4F17F-8ADD-4093-ACD8-6307E94F7E5A}" dt="2021-03-22T13:53:09.806" v="833" actId="478"/>
          <ac:spMkLst>
            <pc:docMk/>
            <pc:sldMk cId="3917724244" sldId="285"/>
            <ac:spMk id="125" creationId="{B8045A50-8264-45AC-9DFC-02A1E8F50277}"/>
          </ac:spMkLst>
        </pc:spChg>
        <pc:spChg chg="mod">
          <ac:chgData name="Sérvio Túlio Teixeira e Silva" userId="27baa45cd6a3a3a3" providerId="LiveId" clId="{F1C4F17F-8ADD-4093-ACD8-6307E94F7E5A}" dt="2021-03-22T14:13:13.880" v="1097" actId="1076"/>
          <ac:spMkLst>
            <pc:docMk/>
            <pc:sldMk cId="3917724244" sldId="285"/>
            <ac:spMk id="126" creationId="{A5A7A207-92AA-4EEC-AED2-BECBF7F427BF}"/>
          </ac:spMkLst>
        </pc:spChg>
        <pc:spChg chg="mod">
          <ac:chgData name="Sérvio Túlio Teixeira e Silva" userId="27baa45cd6a3a3a3" providerId="LiveId" clId="{F1C4F17F-8ADD-4093-ACD8-6307E94F7E5A}" dt="2021-03-22T14:13:11.560" v="1096" actId="14100"/>
          <ac:spMkLst>
            <pc:docMk/>
            <pc:sldMk cId="3917724244" sldId="285"/>
            <ac:spMk id="127" creationId="{DD631171-5310-46EB-AE2F-803D6B1D7668}"/>
          </ac:spMkLst>
        </pc:spChg>
        <pc:spChg chg="del mod">
          <ac:chgData name="Sérvio Túlio Teixeira e Silva" userId="27baa45cd6a3a3a3" providerId="LiveId" clId="{F1C4F17F-8ADD-4093-ACD8-6307E94F7E5A}" dt="2021-03-22T14:01:33.219" v="1028" actId="478"/>
          <ac:spMkLst>
            <pc:docMk/>
            <pc:sldMk cId="3917724244" sldId="285"/>
            <ac:spMk id="128" creationId="{C350EF59-EECA-40DE-819F-E729B52A4F0C}"/>
          </ac:spMkLst>
        </pc:spChg>
        <pc:spChg chg="mod">
          <ac:chgData name="Sérvio Túlio Teixeira e Silva" userId="27baa45cd6a3a3a3" providerId="LiveId" clId="{F1C4F17F-8ADD-4093-ACD8-6307E94F7E5A}" dt="2021-03-22T13:53:23.684" v="867" actId="1038"/>
          <ac:spMkLst>
            <pc:docMk/>
            <pc:sldMk cId="3917724244" sldId="285"/>
            <ac:spMk id="129" creationId="{1B89CE50-4B0F-4844-848D-C4B35C4ED038}"/>
          </ac:spMkLst>
        </pc:spChg>
        <pc:spChg chg="mod">
          <ac:chgData name="Sérvio Túlio Teixeira e Silva" userId="27baa45cd6a3a3a3" providerId="LiveId" clId="{F1C4F17F-8ADD-4093-ACD8-6307E94F7E5A}" dt="2021-03-22T13:53:23.684" v="867" actId="1038"/>
          <ac:spMkLst>
            <pc:docMk/>
            <pc:sldMk cId="3917724244" sldId="285"/>
            <ac:spMk id="130" creationId="{E1419213-5AF8-4E1F-AF8D-2F70BF6DE48A}"/>
          </ac:spMkLst>
        </pc:spChg>
        <pc:spChg chg="mod">
          <ac:chgData name="Sérvio Túlio Teixeira e Silva" userId="27baa45cd6a3a3a3" providerId="LiveId" clId="{F1C4F17F-8ADD-4093-ACD8-6307E94F7E5A}" dt="2021-03-22T13:53:23.684" v="867" actId="1038"/>
          <ac:spMkLst>
            <pc:docMk/>
            <pc:sldMk cId="3917724244" sldId="285"/>
            <ac:spMk id="131" creationId="{FA454CA3-328B-4A1C-BFE0-0D9EAAA8A0D5}"/>
          </ac:spMkLst>
        </pc:spChg>
        <pc:spChg chg="del">
          <ac:chgData name="Sérvio Túlio Teixeira e Silva" userId="27baa45cd6a3a3a3" providerId="LiveId" clId="{F1C4F17F-8ADD-4093-ACD8-6307E94F7E5A}" dt="2021-03-22T12:39:53.738" v="117" actId="478"/>
          <ac:spMkLst>
            <pc:docMk/>
            <pc:sldMk cId="3917724244" sldId="285"/>
            <ac:spMk id="132" creationId="{1BA339C8-ADEE-4F6D-A278-6D00C0996821}"/>
          </ac:spMkLst>
        </pc:spChg>
        <pc:spChg chg="add 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133" creationId="{9E12A81A-1B02-487D-96EE-12B6AA0618EA}"/>
          </ac:spMkLst>
        </pc:spChg>
        <pc:spChg chg="add del mod">
          <ac:chgData name="Sérvio Túlio Teixeira e Silva" userId="27baa45cd6a3a3a3" providerId="LiveId" clId="{F1C4F17F-8ADD-4093-ACD8-6307E94F7E5A}" dt="2021-03-22T13:56:29.483" v="917" actId="1036"/>
          <ac:spMkLst>
            <pc:docMk/>
            <pc:sldMk cId="3917724244" sldId="285"/>
            <ac:spMk id="134" creationId="{2FF0D690-BFA8-4C16-9F17-DE1C52E696FC}"/>
          </ac:spMkLst>
        </pc:spChg>
        <pc:spChg chg="mod">
          <ac:chgData name="Sérvio Túlio Teixeira e Silva" userId="27baa45cd6a3a3a3" providerId="LiveId" clId="{F1C4F17F-8ADD-4093-ACD8-6307E94F7E5A}" dt="2021-03-22T13:56:15.172" v="909" actId="14100"/>
          <ac:spMkLst>
            <pc:docMk/>
            <pc:sldMk cId="3917724244" sldId="285"/>
            <ac:spMk id="135" creationId="{585EEBB4-3530-4387-A985-7C974D8DE708}"/>
          </ac:spMkLst>
        </pc:spChg>
        <pc:spChg chg="mod">
          <ac:chgData name="Sérvio Túlio Teixeira e Silva" userId="27baa45cd6a3a3a3" providerId="LiveId" clId="{F1C4F17F-8ADD-4093-ACD8-6307E94F7E5A}" dt="2021-03-22T13:57:54.628" v="943" actId="14100"/>
          <ac:spMkLst>
            <pc:docMk/>
            <pc:sldMk cId="3917724244" sldId="285"/>
            <ac:spMk id="136" creationId="{3C610FAC-6345-4E09-AFD0-AF58BE4FAD48}"/>
          </ac:spMkLst>
        </pc:spChg>
        <pc:spChg chg="add mod">
          <ac:chgData name="Sérvio Túlio Teixeira e Silva" userId="27baa45cd6a3a3a3" providerId="LiveId" clId="{F1C4F17F-8ADD-4093-ACD8-6307E94F7E5A}" dt="2021-03-22T13:47:54.105" v="774" actId="2711"/>
          <ac:spMkLst>
            <pc:docMk/>
            <pc:sldMk cId="3917724244" sldId="285"/>
            <ac:spMk id="137" creationId="{5A9E40A2-85A3-48CC-875D-FA7DFEC446B5}"/>
          </ac:spMkLst>
        </pc:spChg>
        <pc:spChg chg="mod">
          <ac:chgData name="Sérvio Túlio Teixeira e Silva" userId="27baa45cd6a3a3a3" providerId="LiveId" clId="{F1C4F17F-8ADD-4093-ACD8-6307E94F7E5A}" dt="2021-03-22T14:05:59.363" v="1051" actId="1076"/>
          <ac:spMkLst>
            <pc:docMk/>
            <pc:sldMk cId="3917724244" sldId="285"/>
            <ac:spMk id="138" creationId="{EE70EE39-BD0F-4D07-88B1-0CC5AF3D6DF5}"/>
          </ac:spMkLst>
        </pc:spChg>
        <pc:spChg chg="mod">
          <ac:chgData name="Sérvio Túlio Teixeira e Silva" userId="27baa45cd6a3a3a3" providerId="LiveId" clId="{F1C4F17F-8ADD-4093-ACD8-6307E94F7E5A}" dt="2021-03-22T13:54:18.565" v="879" actId="14100"/>
          <ac:spMkLst>
            <pc:docMk/>
            <pc:sldMk cId="3917724244" sldId="285"/>
            <ac:spMk id="139" creationId="{CC3B4668-7986-48EC-B46F-042E30667C77}"/>
          </ac:spMkLst>
        </pc:spChg>
        <pc:spChg chg="add del mod">
          <ac:chgData name="Sérvio Túlio Teixeira e Silva" userId="27baa45cd6a3a3a3" providerId="LiveId" clId="{F1C4F17F-8ADD-4093-ACD8-6307E94F7E5A}" dt="2021-03-22T13:17:57.094" v="313" actId="478"/>
          <ac:spMkLst>
            <pc:docMk/>
            <pc:sldMk cId="3917724244" sldId="285"/>
            <ac:spMk id="140" creationId="{09457C09-2161-4FD7-BFCC-9857B6F003F7}"/>
          </ac:spMkLst>
        </pc:spChg>
        <pc:spChg chg="del">
          <ac:chgData name="Sérvio Túlio Teixeira e Silva" userId="27baa45cd6a3a3a3" providerId="LiveId" clId="{F1C4F17F-8ADD-4093-ACD8-6307E94F7E5A}" dt="2021-03-22T13:15:02.180" v="132" actId="478"/>
          <ac:spMkLst>
            <pc:docMk/>
            <pc:sldMk cId="3917724244" sldId="285"/>
            <ac:spMk id="141" creationId="{D0CB39FE-07BA-477A-8B38-D751A4EBC050}"/>
          </ac:spMkLst>
        </pc:spChg>
        <pc:spChg chg="del mod">
          <ac:chgData name="Sérvio Túlio Teixeira e Silva" userId="27baa45cd6a3a3a3" providerId="LiveId" clId="{F1C4F17F-8ADD-4093-ACD8-6307E94F7E5A}" dt="2021-03-22T13:53:04.361" v="827" actId="478"/>
          <ac:spMkLst>
            <pc:docMk/>
            <pc:sldMk cId="3917724244" sldId="285"/>
            <ac:spMk id="142" creationId="{FCB50039-9ADF-49BE-9B75-9B930298FB1F}"/>
          </ac:spMkLst>
        </pc:spChg>
        <pc:spChg chg="del mod">
          <ac:chgData name="Sérvio Túlio Teixeira e Silva" userId="27baa45cd6a3a3a3" providerId="LiveId" clId="{F1C4F17F-8ADD-4093-ACD8-6307E94F7E5A}" dt="2021-03-22T13:53:03.812" v="826" actId="478"/>
          <ac:spMkLst>
            <pc:docMk/>
            <pc:sldMk cId="3917724244" sldId="285"/>
            <ac:spMk id="143" creationId="{4BC39351-8E79-47E8-8776-CE741505F1D6}"/>
          </ac:spMkLst>
        </pc:spChg>
        <pc:spChg chg="add mod ord">
          <ac:chgData name="Sérvio Túlio Teixeira e Silva" userId="27baa45cd6a3a3a3" providerId="LiveId" clId="{F1C4F17F-8ADD-4093-ACD8-6307E94F7E5A}" dt="2021-03-22T13:58:11.362" v="951" actId="14100"/>
          <ac:spMkLst>
            <pc:docMk/>
            <pc:sldMk cId="3917724244" sldId="285"/>
            <ac:spMk id="144" creationId="{0AE83410-9923-4616-8080-4B29819B02D9}"/>
          </ac:spMkLst>
        </pc:spChg>
        <pc:spChg chg="add del mod">
          <ac:chgData name="Sérvio Túlio Teixeira e Silva" userId="27baa45cd6a3a3a3" providerId="LiveId" clId="{F1C4F17F-8ADD-4093-ACD8-6307E94F7E5A}" dt="2021-03-22T13:19:03.414" v="321" actId="478"/>
          <ac:spMkLst>
            <pc:docMk/>
            <pc:sldMk cId="3917724244" sldId="285"/>
            <ac:spMk id="145" creationId="{ECAB4C9A-017F-45AA-8613-E7E4D2BD7C01}"/>
          </ac:spMkLst>
        </pc:spChg>
        <pc:spChg chg="del mod">
          <ac:chgData name="Sérvio Túlio Teixeira e Silva" userId="27baa45cd6a3a3a3" providerId="LiveId" clId="{F1C4F17F-8ADD-4093-ACD8-6307E94F7E5A}" dt="2021-03-22T13:53:05.480" v="828" actId="478"/>
          <ac:spMkLst>
            <pc:docMk/>
            <pc:sldMk cId="3917724244" sldId="285"/>
            <ac:spMk id="146" creationId="{E2FA51E2-585E-45D2-B027-C8DA69A65C64}"/>
          </ac:spMkLst>
        </pc:spChg>
        <pc:spChg chg="del mod">
          <ac:chgData name="Sérvio Túlio Teixeira e Silva" userId="27baa45cd6a3a3a3" providerId="LiveId" clId="{F1C4F17F-8ADD-4093-ACD8-6307E94F7E5A}" dt="2021-03-22T13:53:06.661" v="830" actId="478"/>
          <ac:spMkLst>
            <pc:docMk/>
            <pc:sldMk cId="3917724244" sldId="285"/>
            <ac:spMk id="147" creationId="{86F6E244-2C22-4E59-9F93-385F83EDDCCD}"/>
          </ac:spMkLst>
        </pc:spChg>
        <pc:spChg chg="add mod">
          <ac:chgData name="Sérvio Túlio Teixeira e Silva" userId="27baa45cd6a3a3a3" providerId="LiveId" clId="{F1C4F17F-8ADD-4093-ACD8-6307E94F7E5A}" dt="2021-03-22T14:15:11.590" v="1105" actId="14100"/>
          <ac:spMkLst>
            <pc:docMk/>
            <pc:sldMk cId="3917724244" sldId="285"/>
            <ac:spMk id="148" creationId="{1B246591-6E56-4017-ACED-6574DB6D3590}"/>
          </ac:spMkLst>
        </pc:spChg>
        <pc:spChg chg="add mod">
          <ac:chgData name="Sérvio Túlio Teixeira e Silva" userId="27baa45cd6a3a3a3" providerId="LiveId" clId="{F1C4F17F-8ADD-4093-ACD8-6307E94F7E5A}" dt="2021-03-22T14:15:09.144" v="1104" actId="14100"/>
          <ac:spMkLst>
            <pc:docMk/>
            <pc:sldMk cId="3917724244" sldId="285"/>
            <ac:spMk id="149" creationId="{02BD5D04-B42A-4313-909A-85E98C9822BD}"/>
          </ac:spMkLst>
        </pc:spChg>
        <pc:spChg chg="del mod">
          <ac:chgData name="Sérvio Túlio Teixeira e Silva" userId="27baa45cd6a3a3a3" providerId="LiveId" clId="{F1C4F17F-8ADD-4093-ACD8-6307E94F7E5A}" dt="2021-03-22T13:53:03.092" v="825" actId="478"/>
          <ac:spMkLst>
            <pc:docMk/>
            <pc:sldMk cId="3917724244" sldId="285"/>
            <ac:spMk id="150" creationId="{F28F8100-25DE-49CF-963C-39AE5F50685B}"/>
          </ac:spMkLst>
        </pc:spChg>
        <pc:spChg chg="del mod">
          <ac:chgData name="Sérvio Túlio Teixeira e Silva" userId="27baa45cd6a3a3a3" providerId="LiveId" clId="{F1C4F17F-8ADD-4093-ACD8-6307E94F7E5A}" dt="2021-03-22T13:48:35.524" v="779" actId="478"/>
          <ac:spMkLst>
            <pc:docMk/>
            <pc:sldMk cId="3917724244" sldId="285"/>
            <ac:spMk id="151" creationId="{65204159-91BD-414A-AE7E-BD32BF7333F6}"/>
          </ac:spMkLst>
        </pc:spChg>
        <pc:spChg chg="del mod">
          <ac:chgData name="Sérvio Túlio Teixeira e Silva" userId="27baa45cd6a3a3a3" providerId="LiveId" clId="{F1C4F17F-8ADD-4093-ACD8-6307E94F7E5A}" dt="2021-03-22T13:48:31.429" v="778" actId="478"/>
          <ac:spMkLst>
            <pc:docMk/>
            <pc:sldMk cId="3917724244" sldId="285"/>
            <ac:spMk id="152" creationId="{96A455AF-1150-4760-B15E-886862A5BAE1}"/>
          </ac:spMkLst>
        </pc:spChg>
        <pc:spChg chg="del mod">
          <ac:chgData name="Sérvio Túlio Teixeira e Silva" userId="27baa45cd6a3a3a3" providerId="LiveId" clId="{F1C4F17F-8ADD-4093-ACD8-6307E94F7E5A}" dt="2021-03-22T13:48:26.213" v="777" actId="478"/>
          <ac:spMkLst>
            <pc:docMk/>
            <pc:sldMk cId="3917724244" sldId="285"/>
            <ac:spMk id="153" creationId="{F5651767-76C7-4292-8335-DD473D2C471F}"/>
          </ac:spMkLst>
        </pc:spChg>
        <pc:spChg chg="del mod">
          <ac:chgData name="Sérvio Túlio Teixeira e Silva" userId="27baa45cd6a3a3a3" providerId="LiveId" clId="{F1C4F17F-8ADD-4093-ACD8-6307E94F7E5A}" dt="2021-03-22T13:53:06.084" v="829" actId="478"/>
          <ac:spMkLst>
            <pc:docMk/>
            <pc:sldMk cId="3917724244" sldId="285"/>
            <ac:spMk id="154" creationId="{1C879FA7-5F94-4F34-B7BA-AD21E55624E7}"/>
          </ac:spMkLst>
        </pc:spChg>
        <pc:spChg chg="del mod">
          <ac:chgData name="Sérvio Túlio Teixeira e Silva" userId="27baa45cd6a3a3a3" providerId="LiveId" clId="{F1C4F17F-8ADD-4093-ACD8-6307E94F7E5A}" dt="2021-03-22T13:53:09.221" v="832" actId="478"/>
          <ac:spMkLst>
            <pc:docMk/>
            <pc:sldMk cId="3917724244" sldId="285"/>
            <ac:spMk id="155" creationId="{5A3B1112-0B56-4D6F-80C4-2098B1A18B17}"/>
          </ac:spMkLst>
        </pc:spChg>
        <pc:spChg chg="add mod">
          <ac:chgData name="Sérvio Túlio Teixeira e Silva" userId="27baa45cd6a3a3a3" providerId="LiveId" clId="{F1C4F17F-8ADD-4093-ACD8-6307E94F7E5A}" dt="2021-03-22T14:06:15.963" v="1056" actId="1037"/>
          <ac:spMkLst>
            <pc:docMk/>
            <pc:sldMk cId="3917724244" sldId="285"/>
            <ac:spMk id="156" creationId="{215F3B2D-1748-48FC-8617-E44ECD3B84C3}"/>
          </ac:spMkLst>
        </pc:spChg>
        <pc:spChg chg="add mod">
          <ac:chgData name="Sérvio Túlio Teixeira e Silva" userId="27baa45cd6a3a3a3" providerId="LiveId" clId="{F1C4F17F-8ADD-4093-ACD8-6307E94F7E5A}" dt="2021-03-22T13:57:59.329" v="945" actId="14100"/>
          <ac:spMkLst>
            <pc:docMk/>
            <pc:sldMk cId="3917724244" sldId="285"/>
            <ac:spMk id="157" creationId="{41206758-C416-488C-8D8D-9AB3CC6987B4}"/>
          </ac:spMkLst>
        </pc:spChg>
        <pc:spChg chg="del mod">
          <ac:chgData name="Sérvio Túlio Teixeira e Silva" userId="27baa45cd6a3a3a3" providerId="LiveId" clId="{F1C4F17F-8ADD-4093-ACD8-6307E94F7E5A}" dt="2021-03-22T13:53:08.516" v="831" actId="478"/>
          <ac:spMkLst>
            <pc:docMk/>
            <pc:sldMk cId="3917724244" sldId="285"/>
            <ac:spMk id="158" creationId="{A4EB7E37-5F9F-4802-AD92-8D7ECA4CA9AF}"/>
          </ac:spMkLst>
        </pc:spChg>
        <pc:spChg chg="add mod">
          <ac:chgData name="Sérvio Túlio Teixeira e Silva" userId="27baa45cd6a3a3a3" providerId="LiveId" clId="{F1C4F17F-8ADD-4093-ACD8-6307E94F7E5A}" dt="2021-03-22T13:56:22.427" v="915" actId="1038"/>
          <ac:spMkLst>
            <pc:docMk/>
            <pc:sldMk cId="3917724244" sldId="285"/>
            <ac:spMk id="159" creationId="{3DC32596-D969-447C-87C1-C930437CEAE1}"/>
          </ac:spMkLst>
        </pc:spChg>
        <pc:spChg chg="add mod">
          <ac:chgData name="Sérvio Túlio Teixeira e Silva" userId="27baa45cd6a3a3a3" providerId="LiveId" clId="{F1C4F17F-8ADD-4093-ACD8-6307E94F7E5A}" dt="2021-03-22T13:56:05.737" v="908" actId="207"/>
          <ac:spMkLst>
            <pc:docMk/>
            <pc:sldMk cId="3917724244" sldId="285"/>
            <ac:spMk id="160" creationId="{D36101CE-3056-4E74-833B-9557B22733C6}"/>
          </ac:spMkLst>
        </pc:spChg>
        <pc:spChg chg="add del mod">
          <ac:chgData name="Sérvio Túlio Teixeira e Silva" userId="27baa45cd6a3a3a3" providerId="LiveId" clId="{F1C4F17F-8ADD-4093-ACD8-6307E94F7E5A}" dt="2021-03-22T13:53:00.223" v="824" actId="478"/>
          <ac:spMkLst>
            <pc:docMk/>
            <pc:sldMk cId="3917724244" sldId="285"/>
            <ac:spMk id="161" creationId="{21851BEA-1BCB-4CB0-B69A-6AE1216E6182}"/>
          </ac:spMkLst>
        </pc:spChg>
        <pc:spChg chg="add mod">
          <ac:chgData name="Sérvio Túlio Teixeira e Silva" userId="27baa45cd6a3a3a3" providerId="LiveId" clId="{F1C4F17F-8ADD-4093-ACD8-6307E94F7E5A}" dt="2021-03-22T13:58:16.549" v="953" actId="1076"/>
          <ac:spMkLst>
            <pc:docMk/>
            <pc:sldMk cId="3917724244" sldId="285"/>
            <ac:spMk id="162" creationId="{5573B229-1F8B-4AFB-999E-C8A2B685953F}"/>
          </ac:spMkLst>
        </pc:spChg>
        <pc:spChg chg="add mod">
          <ac:chgData name="Sérvio Túlio Teixeira e Silva" userId="27baa45cd6a3a3a3" providerId="LiveId" clId="{F1C4F17F-8ADD-4093-ACD8-6307E94F7E5A}" dt="2021-03-22T13:58:18.435" v="954" actId="1076"/>
          <ac:spMkLst>
            <pc:docMk/>
            <pc:sldMk cId="3917724244" sldId="285"/>
            <ac:spMk id="163" creationId="{8FDC5BC9-629A-4A5B-8C7D-10B8E1E861AD}"/>
          </ac:spMkLst>
        </pc:spChg>
        <pc:spChg chg="add mod">
          <ac:chgData name="Sérvio Túlio Teixeira e Silva" userId="27baa45cd6a3a3a3" providerId="LiveId" clId="{F1C4F17F-8ADD-4093-ACD8-6307E94F7E5A}" dt="2021-03-22T13:58:21.598" v="955" actId="1076"/>
          <ac:spMkLst>
            <pc:docMk/>
            <pc:sldMk cId="3917724244" sldId="285"/>
            <ac:spMk id="164" creationId="{5A6BBEE0-476B-481A-9995-52698DE4FA61}"/>
          </ac:spMkLst>
        </pc:spChg>
        <pc:spChg chg="add mod">
          <ac:chgData name="Sérvio Túlio Teixeira e Silva" userId="27baa45cd6a3a3a3" providerId="LiveId" clId="{F1C4F17F-8ADD-4093-ACD8-6307E94F7E5A}" dt="2021-03-22T13:58:01.312" v="946" actId="1076"/>
          <ac:spMkLst>
            <pc:docMk/>
            <pc:sldMk cId="3917724244" sldId="285"/>
            <ac:spMk id="165" creationId="{674100D6-5AC5-48A8-B5C2-B0E253C8D9D9}"/>
          </ac:spMkLst>
        </pc:spChg>
        <pc:spChg chg="add mod">
          <ac:chgData name="Sérvio Túlio Teixeira e Silva" userId="27baa45cd6a3a3a3" providerId="LiveId" clId="{F1C4F17F-8ADD-4093-ACD8-6307E94F7E5A}" dt="2021-03-22T13:57:57.169" v="944" actId="1076"/>
          <ac:spMkLst>
            <pc:docMk/>
            <pc:sldMk cId="3917724244" sldId="285"/>
            <ac:spMk id="166" creationId="{1531C660-5DB0-4CCB-B014-831398CB1B58}"/>
          </ac:spMkLst>
        </pc:spChg>
        <pc:spChg chg="add mod">
          <ac:chgData name="Sérvio Túlio Teixeira e Silva" userId="27baa45cd6a3a3a3" providerId="LiveId" clId="{F1C4F17F-8ADD-4093-ACD8-6307E94F7E5A}" dt="2021-03-22T13:57:51.360" v="942" actId="1076"/>
          <ac:spMkLst>
            <pc:docMk/>
            <pc:sldMk cId="3917724244" sldId="285"/>
            <ac:spMk id="167" creationId="{B3CE8ACF-BD99-467A-A0C5-6D02F251DE7A}"/>
          </ac:spMkLst>
        </pc:spChg>
        <pc:spChg chg="add mod">
          <ac:chgData name="Sérvio Túlio Teixeira e Silva" userId="27baa45cd6a3a3a3" providerId="LiveId" clId="{F1C4F17F-8ADD-4093-ACD8-6307E94F7E5A}" dt="2021-03-22T13:57:33.710" v="936" actId="1076"/>
          <ac:spMkLst>
            <pc:docMk/>
            <pc:sldMk cId="3917724244" sldId="285"/>
            <ac:spMk id="168" creationId="{9B19BCCA-2AF0-4457-9CDD-2EAAA2B19E47}"/>
          </ac:spMkLst>
        </pc:spChg>
        <pc:spChg chg="add mod">
          <ac:chgData name="Sérvio Túlio Teixeira e Silva" userId="27baa45cd6a3a3a3" providerId="LiveId" clId="{F1C4F17F-8ADD-4093-ACD8-6307E94F7E5A}" dt="2021-03-22T13:57:41.049" v="938" actId="1076"/>
          <ac:spMkLst>
            <pc:docMk/>
            <pc:sldMk cId="3917724244" sldId="285"/>
            <ac:spMk id="169" creationId="{6EAAD76B-B361-4311-8EE1-2B8410D5B2EC}"/>
          </ac:spMkLst>
        </pc:spChg>
        <pc:spChg chg="add mod">
          <ac:chgData name="Sérvio Túlio Teixeira e Silva" userId="27baa45cd6a3a3a3" providerId="LiveId" clId="{F1C4F17F-8ADD-4093-ACD8-6307E94F7E5A}" dt="2021-03-22T13:59:46.115" v="962" actId="1076"/>
          <ac:spMkLst>
            <pc:docMk/>
            <pc:sldMk cId="3917724244" sldId="285"/>
            <ac:spMk id="170" creationId="{0F1D4DF6-B1B2-467E-9649-2476DD1BC11F}"/>
          </ac:spMkLst>
        </pc:spChg>
        <pc:spChg chg="add mod">
          <ac:chgData name="Sérvio Túlio Teixeira e Silva" userId="27baa45cd6a3a3a3" providerId="LiveId" clId="{F1C4F17F-8ADD-4093-ACD8-6307E94F7E5A}" dt="2021-03-22T13:59:50.211" v="964" actId="1076"/>
          <ac:spMkLst>
            <pc:docMk/>
            <pc:sldMk cId="3917724244" sldId="285"/>
            <ac:spMk id="171" creationId="{A6349039-7CD7-49AB-AF91-0DABACA89C85}"/>
          </ac:spMkLst>
        </pc:spChg>
        <pc:spChg chg="add del mod">
          <ac:chgData name="Sérvio Túlio Teixeira e Silva" userId="27baa45cd6a3a3a3" providerId="LiveId" clId="{F1C4F17F-8ADD-4093-ACD8-6307E94F7E5A}" dt="2021-03-22T13:59:53.685" v="966" actId="478"/>
          <ac:spMkLst>
            <pc:docMk/>
            <pc:sldMk cId="3917724244" sldId="285"/>
            <ac:spMk id="172" creationId="{E454C511-FC47-41F0-BB35-8908CE6481E4}"/>
          </ac:spMkLst>
        </pc:spChg>
        <pc:spChg chg="add mod">
          <ac:chgData name="Sérvio Túlio Teixeira e Silva" userId="27baa45cd6a3a3a3" providerId="LiveId" clId="{F1C4F17F-8ADD-4093-ACD8-6307E94F7E5A}" dt="2021-03-22T14:00:03.125" v="968" actId="1076"/>
          <ac:spMkLst>
            <pc:docMk/>
            <pc:sldMk cId="3917724244" sldId="285"/>
            <ac:spMk id="173" creationId="{8BF8D10E-0412-43AE-8B16-401FD6E4DB17}"/>
          </ac:spMkLst>
        </pc:spChg>
        <pc:spChg chg="add mod">
          <ac:chgData name="Sérvio Túlio Teixeira e Silva" userId="27baa45cd6a3a3a3" providerId="LiveId" clId="{F1C4F17F-8ADD-4093-ACD8-6307E94F7E5A}" dt="2021-03-22T14:00:09.451" v="970" actId="1076"/>
          <ac:spMkLst>
            <pc:docMk/>
            <pc:sldMk cId="3917724244" sldId="285"/>
            <ac:spMk id="174" creationId="{0A441021-0643-4262-A36B-1ED4CBAAA153}"/>
          </ac:spMkLst>
        </pc:spChg>
        <pc:spChg chg="add mod">
          <ac:chgData name="Sérvio Túlio Teixeira e Silva" userId="27baa45cd6a3a3a3" providerId="LiveId" clId="{F1C4F17F-8ADD-4093-ACD8-6307E94F7E5A}" dt="2021-03-22T14:14:22.648" v="1100" actId="1076"/>
          <ac:spMkLst>
            <pc:docMk/>
            <pc:sldMk cId="3917724244" sldId="285"/>
            <ac:spMk id="175" creationId="{704E34C9-C694-47C2-B0D7-56DC10F90F09}"/>
          </ac:spMkLst>
        </pc:spChg>
        <pc:spChg chg="add mod">
          <ac:chgData name="Sérvio Túlio Teixeira e Silva" userId="27baa45cd6a3a3a3" providerId="LiveId" clId="{F1C4F17F-8ADD-4093-ACD8-6307E94F7E5A}" dt="2021-03-22T14:14:50.936" v="1103" actId="1076"/>
          <ac:spMkLst>
            <pc:docMk/>
            <pc:sldMk cId="3917724244" sldId="285"/>
            <ac:spMk id="176" creationId="{45F0D0B6-E45A-4277-BB14-2DB687D55CB6}"/>
          </ac:spMkLst>
        </pc:spChg>
      </pc:sldChg>
      <pc:sldChg chg="addSp delSp modSp add mod">
        <pc:chgData name="Sérvio Túlio Teixeira e Silva" userId="27baa45cd6a3a3a3" providerId="LiveId" clId="{F1C4F17F-8ADD-4093-ACD8-6307E94F7E5A}" dt="2021-03-23T13:17:34.666" v="1274" actId="1076"/>
        <pc:sldMkLst>
          <pc:docMk/>
          <pc:sldMk cId="2335490319" sldId="287"/>
        </pc:sldMkLst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4" creationId="{11E8652B-AF7E-44C3-B3C8-01FAAA9BC09E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5" creationId="{543656E3-7990-4C8A-A8E6-0D07B88FE578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7" creationId="{095531F2-08FA-4BB8-BC9E-A13C56E4AE8F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8" creationId="{0E68A4A6-1941-46C1-B125-2C967ACA9805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9" creationId="{AE207073-A686-4064-84BD-B6F72C16FB18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10" creationId="{3EA0BD0E-3180-4759-A597-E5DEA98AC165}"/>
          </ac:spMkLst>
        </pc:spChg>
        <pc:spChg chg="mod">
          <ac:chgData name="Sérvio Túlio Teixeira e Silva" userId="27baa45cd6a3a3a3" providerId="LiveId" clId="{F1C4F17F-8ADD-4093-ACD8-6307E94F7E5A}" dt="2021-03-22T14:39:50.686" v="1273" actId="1076"/>
          <ac:spMkLst>
            <pc:docMk/>
            <pc:sldMk cId="2335490319" sldId="287"/>
            <ac:spMk id="11" creationId="{A0464D4C-B44D-4295-A625-FBFB4AB1F2DC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13" creationId="{93876D6F-CB05-42E4-B49C-64D692EA7DB0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16" creationId="{BB5C8D1B-8985-415A-B02E-A2EFE8C43E14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17" creationId="{3836AA0A-C47D-487F-ABEF-AB811F992A56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18" creationId="{2242FFBE-312F-4350-AE72-601A22197E18}"/>
          </ac:spMkLst>
        </pc:spChg>
        <pc:spChg chg="del">
          <ac:chgData name="Sérvio Túlio Teixeira e Silva" userId="27baa45cd6a3a3a3" providerId="LiveId" clId="{F1C4F17F-8ADD-4093-ACD8-6307E94F7E5A}" dt="2021-03-22T13:02:52.327" v="120" actId="478"/>
          <ac:spMkLst>
            <pc:docMk/>
            <pc:sldMk cId="2335490319" sldId="287"/>
            <ac:spMk id="27" creationId="{46364F74-3B60-4DDF-8A1A-9E8F5A6DC452}"/>
          </ac:spMkLst>
        </pc:spChg>
        <pc:spChg chg="del mod">
          <ac:chgData name="Sérvio Túlio Teixeira e Silva" userId="27baa45cd6a3a3a3" providerId="LiveId" clId="{F1C4F17F-8ADD-4093-ACD8-6307E94F7E5A}" dt="2021-03-22T13:03:04.393" v="128" actId="478"/>
          <ac:spMkLst>
            <pc:docMk/>
            <pc:sldMk cId="2335490319" sldId="287"/>
            <ac:spMk id="29" creationId="{8E6375EE-3A76-4D1D-8D6B-D7059626FC36}"/>
          </ac:spMkLst>
        </pc:spChg>
        <pc:spChg chg="del">
          <ac:chgData name="Sérvio Túlio Teixeira e Silva" userId="27baa45cd6a3a3a3" providerId="LiveId" clId="{F1C4F17F-8ADD-4093-ACD8-6307E94F7E5A}" dt="2021-03-22T14:20:04.243" v="1108" actId="478"/>
          <ac:spMkLst>
            <pc:docMk/>
            <pc:sldMk cId="2335490319" sldId="287"/>
            <ac:spMk id="35" creationId="{7A81A8F5-8CDE-4C67-B235-2135B86A3294}"/>
          </ac:spMkLst>
        </pc:spChg>
        <pc:spChg chg="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36" creationId="{E08A7365-47E3-4C11-9EED-70702432C88C}"/>
          </ac:spMkLst>
        </pc:spChg>
        <pc:spChg chg="del">
          <ac:chgData name="Sérvio Túlio Teixeira e Silva" userId="27baa45cd6a3a3a3" providerId="LiveId" clId="{F1C4F17F-8ADD-4093-ACD8-6307E94F7E5A}" dt="2021-03-22T13:02:50.488" v="119" actId="478"/>
          <ac:spMkLst>
            <pc:docMk/>
            <pc:sldMk cId="2335490319" sldId="287"/>
            <ac:spMk id="37" creationId="{1758F7E3-E3B7-4C39-B626-D9695BFEF95F}"/>
          </ac:spMkLst>
        </pc:spChg>
        <pc:spChg chg="add mod">
          <ac:chgData name="Sérvio Túlio Teixeira e Silva" userId="27baa45cd6a3a3a3" providerId="LiveId" clId="{F1C4F17F-8ADD-4093-ACD8-6307E94F7E5A}" dt="2021-03-23T13:17:34.666" v="1274" actId="1076"/>
          <ac:spMkLst>
            <pc:docMk/>
            <pc:sldMk cId="2335490319" sldId="287"/>
            <ac:spMk id="38" creationId="{A760E2B6-533B-4D47-BA9D-D3AE60BB9B21}"/>
          </ac:spMkLst>
        </pc:spChg>
        <pc:spChg chg="add mod">
          <ac:chgData name="Sérvio Túlio Teixeira e Silva" userId="27baa45cd6a3a3a3" providerId="LiveId" clId="{F1C4F17F-8ADD-4093-ACD8-6307E94F7E5A}" dt="2021-03-22T14:36:24.718" v="1268" actId="1036"/>
          <ac:spMkLst>
            <pc:docMk/>
            <pc:sldMk cId="2335490319" sldId="287"/>
            <ac:spMk id="39" creationId="{25BDCB74-0DE9-4C33-ADA3-B5F1FC2F83B4}"/>
          </ac:spMkLst>
        </pc:spChg>
        <pc:picChg chg="mod">
          <ac:chgData name="Sérvio Túlio Teixeira e Silva" userId="27baa45cd6a3a3a3" providerId="LiveId" clId="{F1C4F17F-8ADD-4093-ACD8-6307E94F7E5A}" dt="2021-03-22T14:36:24.718" v="1268" actId="1036"/>
          <ac:picMkLst>
            <pc:docMk/>
            <pc:sldMk cId="2335490319" sldId="287"/>
            <ac:picMk id="20" creationId="{8E8EA802-2AF1-47A0-8F81-F82079E9DB84}"/>
          </ac:picMkLst>
        </pc:picChg>
        <pc:cxnChg chg="del mod">
          <ac:chgData name="Sérvio Túlio Teixeira e Silva" userId="27baa45cd6a3a3a3" providerId="LiveId" clId="{F1C4F17F-8ADD-4093-ACD8-6307E94F7E5A}" dt="2021-03-22T14:20:30.916" v="1116" actId="478"/>
          <ac:cxnSpMkLst>
            <pc:docMk/>
            <pc:sldMk cId="2335490319" sldId="287"/>
            <ac:cxnSpMk id="3" creationId="{3720F2DF-E614-4782-B56C-EDB2A3493C83}"/>
          </ac:cxnSpMkLst>
        </pc:cxnChg>
        <pc:cxnChg chg="del mod">
          <ac:chgData name="Sérvio Túlio Teixeira e Silva" userId="27baa45cd6a3a3a3" providerId="LiveId" clId="{F1C4F17F-8ADD-4093-ACD8-6307E94F7E5A}" dt="2021-03-22T14:20:08.386" v="1110" actId="478"/>
          <ac:cxnSpMkLst>
            <pc:docMk/>
            <pc:sldMk cId="2335490319" sldId="287"/>
            <ac:cxnSpMk id="19" creationId="{B8C2B202-3921-46A5-9F4A-2A033EAF191C}"/>
          </ac:cxnSpMkLst>
        </pc:cxnChg>
        <pc:cxnChg chg="del mod">
          <ac:chgData name="Sérvio Túlio Teixeira e Silva" userId="27baa45cd6a3a3a3" providerId="LiveId" clId="{F1C4F17F-8ADD-4093-ACD8-6307E94F7E5A}" dt="2021-03-22T13:03:02.358" v="126" actId="478"/>
          <ac:cxnSpMkLst>
            <pc:docMk/>
            <pc:sldMk cId="2335490319" sldId="287"/>
            <ac:cxnSpMk id="21" creationId="{F0D272F8-82DA-49DD-8382-0EFE8C6ECF03}"/>
          </ac:cxnSpMkLst>
        </pc:cxnChg>
        <pc:cxnChg chg="add mod">
          <ac:chgData name="Sérvio Túlio Teixeira e Silva" userId="27baa45cd6a3a3a3" providerId="LiveId" clId="{F1C4F17F-8ADD-4093-ACD8-6307E94F7E5A}" dt="2021-03-22T14:39:50.686" v="1273" actId="1076"/>
          <ac:cxnSpMkLst>
            <pc:docMk/>
            <pc:sldMk cId="2335490319" sldId="287"/>
            <ac:cxnSpMk id="22" creationId="{A27234B7-10CC-4B41-8554-9CF68C887A88}"/>
          </ac:cxnSpMkLst>
        </pc:cxnChg>
        <pc:cxnChg chg="del mod">
          <ac:chgData name="Sérvio Túlio Teixeira e Silva" userId="27baa45cd6a3a3a3" providerId="LiveId" clId="{F1C4F17F-8ADD-4093-ACD8-6307E94F7E5A}" dt="2021-03-22T14:20:32.135" v="1117" actId="478"/>
          <ac:cxnSpMkLst>
            <pc:docMk/>
            <pc:sldMk cId="2335490319" sldId="287"/>
            <ac:cxnSpMk id="23" creationId="{11E139FD-6DA5-4C5B-B7CE-9DE51D32C042}"/>
          </ac:cxnSpMkLst>
        </pc:cxnChg>
        <pc:cxnChg chg="del mod">
          <ac:chgData name="Sérvio Túlio Teixeira e Silva" userId="27baa45cd6a3a3a3" providerId="LiveId" clId="{F1C4F17F-8ADD-4093-ACD8-6307E94F7E5A}" dt="2021-03-22T13:03:01.798" v="125" actId="478"/>
          <ac:cxnSpMkLst>
            <pc:docMk/>
            <pc:sldMk cId="2335490319" sldId="287"/>
            <ac:cxnSpMk id="24" creationId="{8A18785B-6E3F-49E5-8C2C-BD2F5A20B3BC}"/>
          </ac:cxnSpMkLst>
        </pc:cxnChg>
        <pc:cxnChg chg="del mod">
          <ac:chgData name="Sérvio Túlio Teixeira e Silva" userId="27baa45cd6a3a3a3" providerId="LiveId" clId="{F1C4F17F-8ADD-4093-ACD8-6307E94F7E5A}" dt="2021-03-22T13:03:01.095" v="124" actId="478"/>
          <ac:cxnSpMkLst>
            <pc:docMk/>
            <pc:sldMk cId="2335490319" sldId="287"/>
            <ac:cxnSpMk id="26" creationId="{44DFE253-5969-48EB-A30A-4161657B9B62}"/>
          </ac:cxnSpMkLst>
        </pc:cxnChg>
        <pc:cxnChg chg="add mod">
          <ac:chgData name="Sérvio Túlio Teixeira e Silva" userId="27baa45cd6a3a3a3" providerId="LiveId" clId="{F1C4F17F-8ADD-4093-ACD8-6307E94F7E5A}" dt="2021-03-22T14:39:50.686" v="1273" actId="1076"/>
          <ac:cxnSpMkLst>
            <pc:docMk/>
            <pc:sldMk cId="2335490319" sldId="287"/>
            <ac:cxnSpMk id="32" creationId="{B8ECFE1A-D269-4BE6-A02E-A208A272DC27}"/>
          </ac:cxnSpMkLst>
        </pc:cxnChg>
        <pc:cxnChg chg="del mod">
          <ac:chgData name="Sérvio Túlio Teixeira e Silva" userId="27baa45cd6a3a3a3" providerId="LiveId" clId="{F1C4F17F-8ADD-4093-ACD8-6307E94F7E5A}" dt="2021-03-22T13:03:05.174" v="129" actId="478"/>
          <ac:cxnSpMkLst>
            <pc:docMk/>
            <pc:sldMk cId="2335490319" sldId="287"/>
            <ac:cxnSpMk id="33" creationId="{727DAEB6-5E5F-4A20-AAAE-F19D3F4D4232}"/>
          </ac:cxnSpMkLst>
        </pc:cxnChg>
      </pc:sldChg>
    </pc:docChg>
  </pc:docChgLst>
  <pc:docChgLst>
    <pc:chgData name="Sérvio Túlio Teixeira e Silva" userId="27baa45cd6a3a3a3" providerId="LiveId" clId="{D3D9BFAB-1DB1-484B-80B0-42369424FAC9}"/>
    <pc:docChg chg="undo custSel addSld delSld modSld">
      <pc:chgData name="Sérvio Túlio Teixeira e Silva" userId="27baa45cd6a3a3a3" providerId="LiveId" clId="{D3D9BFAB-1DB1-484B-80B0-42369424FAC9}" dt="2021-05-18T14:18:48.827" v="2600" actId="207"/>
      <pc:docMkLst>
        <pc:docMk/>
      </pc:docMkLst>
      <pc:sldChg chg="addSp delSp modSp del mod">
        <pc:chgData name="Sérvio Túlio Teixeira e Silva" userId="27baa45cd6a3a3a3" providerId="LiveId" clId="{D3D9BFAB-1DB1-484B-80B0-42369424FAC9}" dt="2021-05-17T21:37:40.210" v="2394" actId="47"/>
        <pc:sldMkLst>
          <pc:docMk/>
          <pc:sldMk cId="1111712918" sldId="286"/>
        </pc:sldMkLst>
        <pc:spChg chg="add mod">
          <ac:chgData name="Sérvio Túlio Teixeira e Silva" userId="27baa45cd6a3a3a3" providerId="LiveId" clId="{D3D9BFAB-1DB1-484B-80B0-42369424FAC9}" dt="2021-05-03T14:19:06.446" v="341" actId="20577"/>
          <ac:spMkLst>
            <pc:docMk/>
            <pc:sldMk cId="1111712918" sldId="286"/>
            <ac:spMk id="3" creationId="{57F39044-1601-4154-A2C8-CC58B58206EE}"/>
          </ac:spMkLst>
        </pc:spChg>
        <pc:spChg chg="add mod">
          <ac:chgData name="Sérvio Túlio Teixeira e Silva" userId="27baa45cd6a3a3a3" providerId="LiveId" clId="{D3D9BFAB-1DB1-484B-80B0-42369424FAC9}" dt="2021-05-03T13:33:08.496" v="108" actId="14100"/>
          <ac:spMkLst>
            <pc:docMk/>
            <pc:sldMk cId="1111712918" sldId="286"/>
            <ac:spMk id="103" creationId="{2DA5228B-C698-4304-93AD-A98E198A0B51}"/>
          </ac:spMkLst>
        </pc:spChg>
        <pc:spChg chg="add mod">
          <ac:chgData name="Sérvio Túlio Teixeira e Silva" userId="27baa45cd6a3a3a3" providerId="LiveId" clId="{D3D9BFAB-1DB1-484B-80B0-42369424FAC9}" dt="2021-05-03T13:52:31.865" v="231" actId="14100"/>
          <ac:spMkLst>
            <pc:docMk/>
            <pc:sldMk cId="1111712918" sldId="286"/>
            <ac:spMk id="108" creationId="{8037367E-A0AA-4DB7-A41F-C4298925EAA8}"/>
          </ac:spMkLst>
        </pc:spChg>
        <pc:spChg chg="add mod">
          <ac:chgData name="Sérvio Túlio Teixeira e Silva" userId="27baa45cd6a3a3a3" providerId="LiveId" clId="{D3D9BFAB-1DB1-484B-80B0-42369424FAC9}" dt="2021-05-03T13:52:47.544" v="238" actId="242"/>
          <ac:spMkLst>
            <pc:docMk/>
            <pc:sldMk cId="1111712918" sldId="286"/>
            <ac:spMk id="113" creationId="{608D6629-5391-41A4-BD90-EA834AB0E93F}"/>
          </ac:spMkLst>
        </pc:spChg>
        <pc:spChg chg="add mod">
          <ac:chgData name="Sérvio Túlio Teixeira e Silva" userId="27baa45cd6a3a3a3" providerId="LiveId" clId="{D3D9BFAB-1DB1-484B-80B0-42369424FAC9}" dt="2021-05-03T13:55:30.249" v="264" actId="1076"/>
          <ac:spMkLst>
            <pc:docMk/>
            <pc:sldMk cId="1111712918" sldId="286"/>
            <ac:spMk id="114" creationId="{57025F90-0F82-4FC4-A8D6-93E8EEC5DED8}"/>
          </ac:spMkLst>
        </pc:spChg>
        <pc:spChg chg="add mod">
          <ac:chgData name="Sérvio Túlio Teixeira e Silva" userId="27baa45cd6a3a3a3" providerId="LiveId" clId="{D3D9BFAB-1DB1-484B-80B0-42369424FAC9}" dt="2021-05-03T13:52:29.734" v="230" actId="1076"/>
          <ac:spMkLst>
            <pc:docMk/>
            <pc:sldMk cId="1111712918" sldId="286"/>
            <ac:spMk id="116" creationId="{D14AB37C-E993-42DE-8CEF-4908D1DAF02F}"/>
          </ac:spMkLst>
        </pc:spChg>
        <pc:spChg chg="add mod">
          <ac:chgData name="Sérvio Túlio Teixeira e Silva" userId="27baa45cd6a3a3a3" providerId="LiveId" clId="{D3D9BFAB-1DB1-484B-80B0-42369424FAC9}" dt="2021-05-03T13:54:41.179" v="249" actId="14100"/>
          <ac:spMkLst>
            <pc:docMk/>
            <pc:sldMk cId="1111712918" sldId="286"/>
            <ac:spMk id="117" creationId="{72E06DAB-D58B-4A75-A1CD-6812BE36146C}"/>
          </ac:spMkLst>
        </pc:spChg>
        <pc:spChg chg="add del mod">
          <ac:chgData name="Sérvio Túlio Teixeira e Silva" userId="27baa45cd6a3a3a3" providerId="LiveId" clId="{D3D9BFAB-1DB1-484B-80B0-42369424FAC9}" dt="2021-05-03T13:54:52.942" v="254" actId="478"/>
          <ac:spMkLst>
            <pc:docMk/>
            <pc:sldMk cId="1111712918" sldId="286"/>
            <ac:spMk id="118" creationId="{1297E044-C8C5-45FB-AED1-AE910D92A566}"/>
          </ac:spMkLst>
        </pc:spChg>
        <pc:spChg chg="add mod">
          <ac:chgData name="Sérvio Túlio Teixeira e Silva" userId="27baa45cd6a3a3a3" providerId="LiveId" clId="{D3D9BFAB-1DB1-484B-80B0-42369424FAC9}" dt="2021-05-03T14:19:33.557" v="382" actId="20577"/>
          <ac:spMkLst>
            <pc:docMk/>
            <pc:sldMk cId="1111712918" sldId="286"/>
            <ac:spMk id="119" creationId="{49520A2E-D1F9-465D-B118-FF197BFA33EC}"/>
          </ac:spMkLst>
        </pc:spChg>
        <pc:spChg chg="add mod">
          <ac:chgData name="Sérvio Túlio Teixeira e Silva" userId="27baa45cd6a3a3a3" providerId="LiveId" clId="{D3D9BFAB-1DB1-484B-80B0-42369424FAC9}" dt="2021-05-03T14:19:18.141" v="345" actId="1076"/>
          <ac:spMkLst>
            <pc:docMk/>
            <pc:sldMk cId="1111712918" sldId="286"/>
            <ac:spMk id="120" creationId="{5A42AB73-E93E-47D0-B9C0-7A4E3EFF1713}"/>
          </ac:spMkLst>
        </pc:spChg>
      </pc:sldChg>
      <pc:sldChg chg="addSp delSp modSp add del mod">
        <pc:chgData name="Sérvio Túlio Teixeira e Silva" userId="27baa45cd6a3a3a3" providerId="LiveId" clId="{D3D9BFAB-1DB1-484B-80B0-42369424FAC9}" dt="2021-05-13T12:41:28.213" v="1963" actId="47"/>
        <pc:sldMkLst>
          <pc:docMk/>
          <pc:sldMk cId="3314938131" sldId="287"/>
        </pc:sldMkLst>
        <pc:spChg chg="del">
          <ac:chgData name="Sérvio Túlio Teixeira e Silva" userId="27baa45cd6a3a3a3" providerId="LiveId" clId="{D3D9BFAB-1DB1-484B-80B0-42369424FAC9}" dt="2021-05-12T19:06:32.442" v="384" actId="478"/>
          <ac:spMkLst>
            <pc:docMk/>
            <pc:sldMk cId="3314938131" sldId="287"/>
            <ac:spMk id="3" creationId="{57F39044-1601-4154-A2C8-CC58B58206EE}"/>
          </ac:spMkLst>
        </pc:spChg>
        <pc:spChg chg="mod">
          <ac:chgData name="Sérvio Túlio Teixeira e Silva" userId="27baa45cd6a3a3a3" providerId="LiveId" clId="{D3D9BFAB-1DB1-484B-80B0-42369424FAC9}" dt="2021-05-12T19:14:20.550" v="455" actId="1076"/>
          <ac:spMkLst>
            <pc:docMk/>
            <pc:sldMk cId="3314938131" sldId="287"/>
            <ac:spMk id="68" creationId="{AE604BFE-4642-4DE9-9537-7681FB1BB3C1}"/>
          </ac:spMkLst>
        </pc:spChg>
        <pc:spChg chg="mod">
          <ac:chgData name="Sérvio Túlio Teixeira e Silva" userId="27baa45cd6a3a3a3" providerId="LiveId" clId="{D3D9BFAB-1DB1-484B-80B0-42369424FAC9}" dt="2021-05-12T19:19:55.884" v="606" actId="1076"/>
          <ac:spMkLst>
            <pc:docMk/>
            <pc:sldMk cId="3314938131" sldId="287"/>
            <ac:spMk id="70" creationId="{A261A43D-B020-4AFD-BB0E-42DF7322CCD2}"/>
          </ac:spMkLst>
        </pc:spChg>
        <pc:spChg chg="mod">
          <ac:chgData name="Sérvio Túlio Teixeira e Silva" userId="27baa45cd6a3a3a3" providerId="LiveId" clId="{D3D9BFAB-1DB1-484B-80B0-42369424FAC9}" dt="2021-05-12T19:58:32.172" v="741" actId="1076"/>
          <ac:spMkLst>
            <pc:docMk/>
            <pc:sldMk cId="3314938131" sldId="287"/>
            <ac:spMk id="71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2T19:20:04.019" v="609" actId="1076"/>
          <ac:spMkLst>
            <pc:docMk/>
            <pc:sldMk cId="3314938131" sldId="287"/>
            <ac:spMk id="72" creationId="{622C0305-D764-4F81-9017-F2309BE355ED}"/>
          </ac:spMkLst>
        </pc:spChg>
        <pc:spChg chg="mod">
          <ac:chgData name="Sérvio Túlio Teixeira e Silva" userId="27baa45cd6a3a3a3" providerId="LiveId" clId="{D3D9BFAB-1DB1-484B-80B0-42369424FAC9}" dt="2021-05-12T19:26:29.419" v="699" actId="1076"/>
          <ac:spMkLst>
            <pc:docMk/>
            <pc:sldMk cId="3314938131" sldId="287"/>
            <ac:spMk id="75" creationId="{45E35A1D-285F-4581-9BA3-0F61464CA359}"/>
          </ac:spMkLst>
        </pc:spChg>
        <pc:spChg chg="del">
          <ac:chgData name="Sérvio Túlio Teixeira e Silva" userId="27baa45cd6a3a3a3" providerId="LiveId" clId="{D3D9BFAB-1DB1-484B-80B0-42369424FAC9}" dt="2021-05-12T19:06:33.244" v="385" actId="478"/>
          <ac:spMkLst>
            <pc:docMk/>
            <pc:sldMk cId="3314938131" sldId="287"/>
            <ac:spMk id="103" creationId="{2DA5228B-C698-4304-93AD-A98E198A0B51}"/>
          </ac:spMkLst>
        </pc:spChg>
        <pc:spChg chg="del">
          <ac:chgData name="Sérvio Túlio Teixeira e Silva" userId="27baa45cd6a3a3a3" providerId="LiveId" clId="{D3D9BFAB-1DB1-484B-80B0-42369424FAC9}" dt="2021-05-12T19:06:51.642" v="396" actId="478"/>
          <ac:spMkLst>
            <pc:docMk/>
            <pc:sldMk cId="3314938131" sldId="287"/>
            <ac:spMk id="108" creationId="{8037367E-A0AA-4DB7-A41F-C4298925EAA8}"/>
          </ac:spMkLst>
        </pc:spChg>
        <pc:spChg chg="mod">
          <ac:chgData name="Sérvio Túlio Teixeira e Silva" userId="27baa45cd6a3a3a3" providerId="LiveId" clId="{D3D9BFAB-1DB1-484B-80B0-42369424FAC9}" dt="2021-05-12T19:17:21.324" v="492" actId="14100"/>
          <ac:spMkLst>
            <pc:docMk/>
            <pc:sldMk cId="3314938131" sldId="287"/>
            <ac:spMk id="109" creationId="{4E418FE4-A957-4B3E-B1B1-0EB7ECD147F1}"/>
          </ac:spMkLst>
        </pc:spChg>
        <pc:spChg chg="mod">
          <ac:chgData name="Sérvio Túlio Teixeira e Silva" userId="27baa45cd6a3a3a3" providerId="LiveId" clId="{D3D9BFAB-1DB1-484B-80B0-42369424FAC9}" dt="2021-05-12T19:26:32.723" v="701" actId="1076"/>
          <ac:spMkLst>
            <pc:docMk/>
            <pc:sldMk cId="3314938131" sldId="287"/>
            <ac:spMk id="111" creationId="{8E36218C-7F35-4366-95CB-FD5B242F4D1B}"/>
          </ac:spMkLst>
        </pc:spChg>
        <pc:spChg chg="mod">
          <ac:chgData name="Sérvio Túlio Teixeira e Silva" userId="27baa45cd6a3a3a3" providerId="LiveId" clId="{D3D9BFAB-1DB1-484B-80B0-42369424FAC9}" dt="2021-05-12T19:14:14.579" v="452" actId="1076"/>
          <ac:spMkLst>
            <pc:docMk/>
            <pc:sldMk cId="3314938131" sldId="287"/>
            <ac:spMk id="112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2T19:14:16.789" v="453" actId="1076"/>
          <ac:spMkLst>
            <pc:docMk/>
            <pc:sldMk cId="3314938131" sldId="287"/>
            <ac:spMk id="115" creationId="{45E35A1D-285F-4581-9BA3-0F61464CA359}"/>
          </ac:spMkLst>
        </pc:spChg>
        <pc:spChg chg="del mod">
          <ac:chgData name="Sérvio Túlio Teixeira e Silva" userId="27baa45cd6a3a3a3" providerId="LiveId" clId="{D3D9BFAB-1DB1-484B-80B0-42369424FAC9}" dt="2021-05-12T19:06:50.753" v="395" actId="478"/>
          <ac:spMkLst>
            <pc:docMk/>
            <pc:sldMk cId="3314938131" sldId="287"/>
            <ac:spMk id="116" creationId="{D14AB37C-E993-42DE-8CEF-4908D1DAF02F}"/>
          </ac:spMkLst>
        </pc:spChg>
        <pc:spChg chg="del">
          <ac:chgData name="Sérvio Túlio Teixeira e Silva" userId="27baa45cd6a3a3a3" providerId="LiveId" clId="{D3D9BFAB-1DB1-484B-80B0-42369424FAC9}" dt="2021-05-12T19:14:59.769" v="456" actId="478"/>
          <ac:spMkLst>
            <pc:docMk/>
            <pc:sldMk cId="3314938131" sldId="287"/>
            <ac:spMk id="117" creationId="{72E06DAB-D58B-4A75-A1CD-6812BE36146C}"/>
          </ac:spMkLst>
        </pc:spChg>
        <pc:spChg chg="add mod">
          <ac:chgData name="Sérvio Túlio Teixeira e Silva" userId="27baa45cd6a3a3a3" providerId="LiveId" clId="{D3D9BFAB-1DB1-484B-80B0-42369424FAC9}" dt="2021-05-12T19:58:28.086" v="739" actId="1076"/>
          <ac:spMkLst>
            <pc:docMk/>
            <pc:sldMk cId="3314938131" sldId="287"/>
            <ac:spMk id="118" creationId="{F1A4E4C1-293D-4533-A29C-FE197272A7AB}"/>
          </ac:spMkLst>
        </pc:spChg>
        <pc:spChg chg="del">
          <ac:chgData name="Sérvio Túlio Teixeira e Silva" userId="27baa45cd6a3a3a3" providerId="LiveId" clId="{D3D9BFAB-1DB1-484B-80B0-42369424FAC9}" dt="2021-05-12T19:07:11.484" v="397" actId="478"/>
          <ac:spMkLst>
            <pc:docMk/>
            <pc:sldMk cId="3314938131" sldId="287"/>
            <ac:spMk id="119" creationId="{49520A2E-D1F9-465D-B118-FF197BFA33EC}"/>
          </ac:spMkLst>
        </pc:spChg>
        <pc:spChg chg="mod">
          <ac:chgData name="Sérvio Túlio Teixeira e Silva" userId="27baa45cd6a3a3a3" providerId="LiveId" clId="{D3D9BFAB-1DB1-484B-80B0-42369424FAC9}" dt="2021-05-12T19:14:12.583" v="451" actId="1076"/>
          <ac:spMkLst>
            <pc:docMk/>
            <pc:sldMk cId="3314938131" sldId="287"/>
            <ac:spMk id="120" creationId="{5A42AB73-E93E-47D0-B9C0-7A4E3EFF1713}"/>
          </ac:spMkLst>
        </pc:spChg>
        <pc:spChg chg="add mod">
          <ac:chgData name="Sérvio Túlio Teixeira e Silva" userId="27baa45cd6a3a3a3" providerId="LiveId" clId="{D3D9BFAB-1DB1-484B-80B0-42369424FAC9}" dt="2021-05-12T19:58:34.244" v="742" actId="1076"/>
          <ac:spMkLst>
            <pc:docMk/>
            <pc:sldMk cId="3314938131" sldId="287"/>
            <ac:spMk id="121" creationId="{2EDE9EAE-298F-4D40-A725-7CE679AF7011}"/>
          </ac:spMkLst>
        </pc:spChg>
        <pc:spChg chg="add mod">
          <ac:chgData name="Sérvio Túlio Teixeira e Silva" userId="27baa45cd6a3a3a3" providerId="LiveId" clId="{D3D9BFAB-1DB1-484B-80B0-42369424FAC9}" dt="2021-05-12T19:26:14.319" v="693" actId="1076"/>
          <ac:spMkLst>
            <pc:docMk/>
            <pc:sldMk cId="3314938131" sldId="287"/>
            <ac:spMk id="123" creationId="{7B53F651-C377-400B-95B7-EE88BCEE25DF}"/>
          </ac:spMkLst>
        </pc:spChg>
        <pc:spChg chg="add mod">
          <ac:chgData name="Sérvio Túlio Teixeira e Silva" userId="27baa45cd6a3a3a3" providerId="LiveId" clId="{D3D9BFAB-1DB1-484B-80B0-42369424FAC9}" dt="2021-05-12T19:26:25.618" v="697" actId="1076"/>
          <ac:spMkLst>
            <pc:docMk/>
            <pc:sldMk cId="3314938131" sldId="287"/>
            <ac:spMk id="124" creationId="{68A124DF-4CEA-413F-AE13-ADA6B3ADBF12}"/>
          </ac:spMkLst>
        </pc:spChg>
        <pc:spChg chg="add mod">
          <ac:chgData name="Sérvio Túlio Teixeira e Silva" userId="27baa45cd6a3a3a3" providerId="LiveId" clId="{D3D9BFAB-1DB1-484B-80B0-42369424FAC9}" dt="2021-05-12T19:53:27.830" v="712" actId="1076"/>
          <ac:spMkLst>
            <pc:docMk/>
            <pc:sldMk cId="3314938131" sldId="287"/>
            <ac:spMk id="125" creationId="{FE966561-047D-4097-A65B-2E54D4E088CA}"/>
          </ac:spMkLst>
        </pc:spChg>
        <pc:spChg chg="add mod">
          <ac:chgData name="Sérvio Túlio Teixeira e Silva" userId="27baa45cd6a3a3a3" providerId="LiveId" clId="{D3D9BFAB-1DB1-484B-80B0-42369424FAC9}" dt="2021-05-12T19:26:30.650" v="700" actId="1076"/>
          <ac:spMkLst>
            <pc:docMk/>
            <pc:sldMk cId="3314938131" sldId="287"/>
            <ac:spMk id="127" creationId="{194C1814-7A90-4501-8D24-D0D7F1AE67A1}"/>
          </ac:spMkLst>
        </pc:spChg>
        <pc:spChg chg="add mod">
          <ac:chgData name="Sérvio Túlio Teixeira e Silva" userId="27baa45cd6a3a3a3" providerId="LiveId" clId="{D3D9BFAB-1DB1-484B-80B0-42369424FAC9}" dt="2021-05-12T19:26:10.655" v="692" actId="1076"/>
          <ac:spMkLst>
            <pc:docMk/>
            <pc:sldMk cId="3314938131" sldId="287"/>
            <ac:spMk id="128" creationId="{96045AC8-6960-4A0B-BE59-605F7C978B62}"/>
          </ac:spMkLst>
        </pc:spChg>
        <pc:spChg chg="mod">
          <ac:chgData name="Sérvio Túlio Teixeira e Silva" userId="27baa45cd6a3a3a3" providerId="LiveId" clId="{D3D9BFAB-1DB1-484B-80B0-42369424FAC9}" dt="2021-05-12T19:58:29.667" v="740" actId="1076"/>
          <ac:spMkLst>
            <pc:docMk/>
            <pc:sldMk cId="3314938131" sldId="287"/>
            <ac:spMk id="132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2T19:26:22.941" v="695" actId="1076"/>
          <ac:spMkLst>
            <pc:docMk/>
            <pc:sldMk cId="3314938131" sldId="287"/>
            <ac:spMk id="133" creationId="{45E35A1D-285F-4581-9BA3-0F61464CA359}"/>
          </ac:spMkLst>
        </pc:spChg>
        <pc:spChg chg="mod">
          <ac:chgData name="Sérvio Túlio Teixeira e Silva" userId="27baa45cd6a3a3a3" providerId="LiveId" clId="{D3D9BFAB-1DB1-484B-80B0-42369424FAC9}" dt="2021-05-12T19:26:27.709" v="698" actId="1076"/>
          <ac:spMkLst>
            <pc:docMk/>
            <pc:sldMk cId="3314938131" sldId="287"/>
            <ac:spMk id="136" creationId="{8E36218C-7F35-4366-95CB-FD5B242F4D1B}"/>
          </ac:spMkLst>
        </pc:spChg>
        <pc:spChg chg="del">
          <ac:chgData name="Sérvio Túlio Teixeira e Silva" userId="27baa45cd6a3a3a3" providerId="LiveId" clId="{D3D9BFAB-1DB1-484B-80B0-42369424FAC9}" dt="2021-05-12T19:06:45.991" v="390" actId="478"/>
          <ac:spMkLst>
            <pc:docMk/>
            <pc:sldMk cId="3314938131" sldId="287"/>
            <ac:spMk id="171" creationId="{A261A43D-B020-4AFD-BB0E-42DF7322CCD2}"/>
          </ac:spMkLst>
        </pc:spChg>
        <pc:spChg chg="del">
          <ac:chgData name="Sérvio Túlio Teixeira e Silva" userId="27baa45cd6a3a3a3" providerId="LiveId" clId="{D3D9BFAB-1DB1-484B-80B0-42369424FAC9}" dt="2021-05-12T19:06:48.537" v="393" actId="478"/>
          <ac:spMkLst>
            <pc:docMk/>
            <pc:sldMk cId="3314938131" sldId="287"/>
            <ac:spMk id="172" creationId="{D61CC500-BD56-41E9-AA3A-4DADAAD40CCA}"/>
          </ac:spMkLst>
        </pc:spChg>
        <pc:spChg chg="del">
          <ac:chgData name="Sérvio Túlio Teixeira e Silva" userId="27baa45cd6a3a3a3" providerId="LiveId" clId="{D3D9BFAB-1DB1-484B-80B0-42369424FAC9}" dt="2021-05-12T19:06:46.774" v="391" actId="478"/>
          <ac:spMkLst>
            <pc:docMk/>
            <pc:sldMk cId="3314938131" sldId="287"/>
            <ac:spMk id="173" creationId="{45E35A1D-285F-4581-9BA3-0F61464CA359}"/>
          </ac:spMkLst>
        </pc:spChg>
        <pc:spChg chg="del">
          <ac:chgData name="Sérvio Túlio Teixeira e Silva" userId="27baa45cd6a3a3a3" providerId="LiveId" clId="{D3D9BFAB-1DB1-484B-80B0-42369424FAC9}" dt="2021-05-12T19:06:40.945" v="386" actId="478"/>
          <ac:spMkLst>
            <pc:docMk/>
            <pc:sldMk cId="3314938131" sldId="287"/>
            <ac:spMk id="175" creationId="{D61CC500-BD56-41E9-AA3A-4DADAAD40CCA}"/>
          </ac:spMkLst>
        </pc:spChg>
        <pc:spChg chg="del">
          <ac:chgData name="Sérvio Túlio Teixeira e Silva" userId="27baa45cd6a3a3a3" providerId="LiveId" clId="{D3D9BFAB-1DB1-484B-80B0-42369424FAC9}" dt="2021-05-12T19:06:44.387" v="389" actId="478"/>
          <ac:spMkLst>
            <pc:docMk/>
            <pc:sldMk cId="3314938131" sldId="287"/>
            <ac:spMk id="176" creationId="{A261A43D-B020-4AFD-BB0E-42DF7322CCD2}"/>
          </ac:spMkLst>
        </pc:spChg>
        <pc:spChg chg="del">
          <ac:chgData name="Sérvio Túlio Teixeira e Silva" userId="27baa45cd6a3a3a3" providerId="LiveId" clId="{D3D9BFAB-1DB1-484B-80B0-42369424FAC9}" dt="2021-05-12T19:06:42.029" v="387" actId="478"/>
          <ac:spMkLst>
            <pc:docMk/>
            <pc:sldMk cId="3314938131" sldId="287"/>
            <ac:spMk id="183" creationId="{45E35A1D-285F-4581-9BA3-0F61464CA359}"/>
          </ac:spMkLst>
        </pc:spChg>
        <pc:picChg chg="mod">
          <ac:chgData name="Sérvio Túlio Teixeira e Silva" userId="27baa45cd6a3a3a3" providerId="LiveId" clId="{D3D9BFAB-1DB1-484B-80B0-42369424FAC9}" dt="2021-05-12T19:14:18.511" v="454" actId="1076"/>
          <ac:picMkLst>
            <pc:docMk/>
            <pc:sldMk cId="3314938131" sldId="287"/>
            <ac:picMk id="84" creationId="{00000000-0000-0000-0000-000000000000}"/>
          </ac:picMkLst>
        </pc:picChg>
        <pc:picChg chg="del">
          <ac:chgData name="Sérvio Túlio Teixeira e Silva" userId="27baa45cd6a3a3a3" providerId="LiveId" clId="{D3D9BFAB-1DB1-484B-80B0-42369424FAC9}" dt="2021-05-12T19:06:47.286" v="392" actId="478"/>
          <ac:picMkLst>
            <pc:docMk/>
            <pc:sldMk cId="3314938131" sldId="287"/>
            <ac:picMk id="85" creationId="{00000000-0000-0000-0000-000000000000}"/>
          </ac:picMkLst>
        </pc:picChg>
        <pc:picChg chg="del">
          <ac:chgData name="Sérvio Túlio Teixeira e Silva" userId="27baa45cd6a3a3a3" providerId="LiveId" clId="{D3D9BFAB-1DB1-484B-80B0-42369424FAC9}" dt="2021-05-12T19:06:42.915" v="388" actId="478"/>
          <ac:picMkLst>
            <pc:docMk/>
            <pc:sldMk cId="3314938131" sldId="287"/>
            <ac:picMk id="191" creationId="{00000000-0000-0000-0000-000000000000}"/>
          </ac:picMkLst>
        </pc:picChg>
      </pc:sldChg>
      <pc:sldChg chg="delSp modSp add del mod">
        <pc:chgData name="Sérvio Túlio Teixeira e Silva" userId="27baa45cd6a3a3a3" providerId="LiveId" clId="{D3D9BFAB-1DB1-484B-80B0-42369424FAC9}" dt="2021-05-12T20:31:23.390" v="778" actId="47"/>
        <pc:sldMkLst>
          <pc:docMk/>
          <pc:sldMk cId="2219710158" sldId="288"/>
        </pc:sldMkLst>
        <pc:spChg chg="mod">
          <ac:chgData name="Sérvio Túlio Teixeira e Silva" userId="27baa45cd6a3a3a3" providerId="LiveId" clId="{D3D9BFAB-1DB1-484B-80B0-42369424FAC9}" dt="2021-05-12T20:06:56.224" v="762" actId="1076"/>
          <ac:spMkLst>
            <pc:docMk/>
            <pc:sldMk cId="2219710158" sldId="288"/>
            <ac:spMk id="70" creationId="{A261A43D-B020-4AFD-BB0E-42DF7322CCD2}"/>
          </ac:spMkLst>
        </pc:spChg>
        <pc:spChg chg="del mod">
          <ac:chgData name="Sérvio Túlio Teixeira e Silva" userId="27baa45cd6a3a3a3" providerId="LiveId" clId="{D3D9BFAB-1DB1-484B-80B0-42369424FAC9}" dt="2021-05-12T20:02:07.877" v="745" actId="478"/>
          <ac:spMkLst>
            <pc:docMk/>
            <pc:sldMk cId="2219710158" sldId="288"/>
            <ac:spMk id="71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2T20:02:29.346" v="761" actId="20577"/>
          <ac:spMkLst>
            <pc:docMk/>
            <pc:sldMk cId="2219710158" sldId="288"/>
            <ac:spMk id="118" creationId="{F1A4E4C1-293D-4533-A29C-FE197272A7AB}"/>
          </ac:spMkLst>
        </pc:spChg>
        <pc:spChg chg="mod">
          <ac:chgData name="Sérvio Túlio Teixeira e Silva" userId="27baa45cd6a3a3a3" providerId="LiveId" clId="{D3D9BFAB-1DB1-484B-80B0-42369424FAC9}" dt="2021-05-12T20:02:25.802" v="759" actId="1076"/>
          <ac:spMkLst>
            <pc:docMk/>
            <pc:sldMk cId="2219710158" sldId="288"/>
            <ac:spMk id="125" creationId="{FE966561-047D-4097-A65B-2E54D4E088CA}"/>
          </ac:spMkLst>
        </pc:spChg>
        <pc:spChg chg="mod">
          <ac:chgData name="Sérvio Túlio Teixeira e Silva" userId="27baa45cd6a3a3a3" providerId="LiveId" clId="{D3D9BFAB-1DB1-484B-80B0-42369424FAC9}" dt="2021-05-12T20:07:04.893" v="763" actId="1076"/>
          <ac:spMkLst>
            <pc:docMk/>
            <pc:sldMk cId="2219710158" sldId="288"/>
            <ac:spMk id="132" creationId="{D61CC500-BD56-41E9-AA3A-4DADAAD40CCA}"/>
          </ac:spMkLst>
        </pc:spChg>
      </pc:sldChg>
      <pc:sldChg chg="addSp delSp modSp add mod">
        <pc:chgData name="Sérvio Túlio Teixeira e Silva" userId="27baa45cd6a3a3a3" providerId="LiveId" clId="{D3D9BFAB-1DB1-484B-80B0-42369424FAC9}" dt="2021-05-17T20:34:26.354" v="2393" actId="20577"/>
        <pc:sldMkLst>
          <pc:docMk/>
          <pc:sldMk cId="1598677108" sldId="289"/>
        </pc:sldMkLst>
        <pc:spChg chg="del">
          <ac:chgData name="Sérvio Túlio Teixeira e Silva" userId="27baa45cd6a3a3a3" providerId="LiveId" clId="{D3D9BFAB-1DB1-484B-80B0-42369424FAC9}" dt="2021-05-12T20:25:43.010" v="765" actId="478"/>
          <ac:spMkLst>
            <pc:docMk/>
            <pc:sldMk cId="1598677108" sldId="289"/>
            <ac:spMk id="3" creationId="{57F39044-1601-4154-A2C8-CC58B58206EE}"/>
          </ac:spMkLst>
        </pc:spChg>
        <pc:spChg chg="mod">
          <ac:chgData name="Sérvio Túlio Teixeira e Silva" userId="27baa45cd6a3a3a3" providerId="LiveId" clId="{D3D9BFAB-1DB1-484B-80B0-42369424FAC9}" dt="2021-05-17T12:23:46.387" v="2051" actId="1076"/>
          <ac:spMkLst>
            <pc:docMk/>
            <pc:sldMk cId="1598677108" sldId="289"/>
            <ac:spMk id="43" creationId="{167DDB06-55BF-4246-BAA8-BD9B3756A3CF}"/>
          </ac:spMkLst>
        </pc:spChg>
        <pc:spChg chg="mod">
          <ac:chgData name="Sérvio Túlio Teixeira e Silva" userId="27baa45cd6a3a3a3" providerId="LiveId" clId="{D3D9BFAB-1DB1-484B-80B0-42369424FAC9}" dt="2021-05-12T20:58:39.954" v="1448" actId="1076"/>
          <ac:spMkLst>
            <pc:docMk/>
            <pc:sldMk cId="1598677108" sldId="289"/>
            <ac:spMk id="44" creationId="{18F88037-1894-40D8-81E7-CA77EA18217C}"/>
          </ac:spMkLst>
        </pc:spChg>
        <pc:spChg chg="del mod">
          <ac:chgData name="Sérvio Túlio Teixeira e Silva" userId="27baa45cd6a3a3a3" providerId="LiveId" clId="{D3D9BFAB-1DB1-484B-80B0-42369424FAC9}" dt="2021-05-13T12:13:00.060" v="1833" actId="478"/>
          <ac:spMkLst>
            <pc:docMk/>
            <pc:sldMk cId="1598677108" sldId="289"/>
            <ac:spMk id="52" creationId="{CBCB5D75-9A19-4461-A8DE-B183D2FEC7C9}"/>
          </ac:spMkLst>
        </pc:spChg>
        <pc:spChg chg="mod">
          <ac:chgData name="Sérvio Túlio Teixeira e Silva" userId="27baa45cd6a3a3a3" providerId="LiveId" clId="{D3D9BFAB-1DB1-484B-80B0-42369424FAC9}" dt="2021-05-13T12:26:52.954" v="1962" actId="14100"/>
          <ac:spMkLst>
            <pc:docMk/>
            <pc:sldMk cId="1598677108" sldId="289"/>
            <ac:spMk id="57" creationId="{4668BFF1-747A-4BB6-A20F-D32C75D5431C}"/>
          </ac:spMkLst>
        </pc:spChg>
        <pc:spChg chg="mod">
          <ac:chgData name="Sérvio Túlio Teixeira e Silva" userId="27baa45cd6a3a3a3" providerId="LiveId" clId="{D3D9BFAB-1DB1-484B-80B0-42369424FAC9}" dt="2021-05-17T20:34:26.354" v="2393" actId="20577"/>
          <ac:spMkLst>
            <pc:docMk/>
            <pc:sldMk cId="1598677108" sldId="289"/>
            <ac:spMk id="62" creationId="{57B41EA3-023F-4FF2-8093-300BEFAC7C0B}"/>
          </ac:spMkLst>
        </pc:spChg>
        <pc:spChg chg="del mod">
          <ac:chgData name="Sérvio Túlio Teixeira e Silva" userId="27baa45cd6a3a3a3" providerId="LiveId" clId="{D3D9BFAB-1DB1-484B-80B0-42369424FAC9}" dt="2021-05-12T20:44:30.377" v="1089" actId="478"/>
          <ac:spMkLst>
            <pc:docMk/>
            <pc:sldMk cId="1598677108" sldId="289"/>
            <ac:spMk id="68" creationId="{AE604BFE-4642-4DE9-9537-7681FB1BB3C1}"/>
          </ac:spMkLst>
        </pc:spChg>
        <pc:spChg chg="mod">
          <ac:chgData name="Sérvio Túlio Teixeira e Silva" userId="27baa45cd6a3a3a3" providerId="LiveId" clId="{D3D9BFAB-1DB1-484B-80B0-42369424FAC9}" dt="2021-05-17T12:32:06.222" v="2334" actId="1076"/>
          <ac:spMkLst>
            <pc:docMk/>
            <pc:sldMk cId="1598677108" sldId="289"/>
            <ac:spMk id="70" creationId="{A261A43D-B020-4AFD-BB0E-42DF7322CCD2}"/>
          </ac:spMkLst>
        </pc:spChg>
        <pc:spChg chg="mod">
          <ac:chgData name="Sérvio Túlio Teixeira e Silva" userId="27baa45cd6a3a3a3" providerId="LiveId" clId="{D3D9BFAB-1DB1-484B-80B0-42369424FAC9}" dt="2021-05-12T20:28:08.447" v="775" actId="20577"/>
          <ac:spMkLst>
            <pc:docMk/>
            <pc:sldMk cId="1598677108" sldId="289"/>
            <ac:spMk id="71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7T12:32:03.410" v="2333" actId="1076"/>
          <ac:spMkLst>
            <pc:docMk/>
            <pc:sldMk cId="1598677108" sldId="289"/>
            <ac:spMk id="72" creationId="{622C0305-D764-4F81-9017-F2309BE355ED}"/>
          </ac:spMkLst>
        </pc:spChg>
        <pc:spChg chg="mod">
          <ac:chgData name="Sérvio Túlio Teixeira e Silva" userId="27baa45cd6a3a3a3" providerId="LiveId" clId="{D3D9BFAB-1DB1-484B-80B0-42369424FAC9}" dt="2021-05-17T12:32:07.831" v="2335" actId="14100"/>
          <ac:spMkLst>
            <pc:docMk/>
            <pc:sldMk cId="1598677108" sldId="289"/>
            <ac:spMk id="75" creationId="{45E35A1D-285F-4581-9BA3-0F61464CA359}"/>
          </ac:spMkLst>
        </pc:spChg>
        <pc:spChg chg="add mod">
          <ac:chgData name="Sérvio Túlio Teixeira e Silva" userId="27baa45cd6a3a3a3" providerId="LiveId" clId="{D3D9BFAB-1DB1-484B-80B0-42369424FAC9}" dt="2021-05-17T12:31:16.285" v="2313" actId="1037"/>
          <ac:spMkLst>
            <pc:docMk/>
            <pc:sldMk cId="1598677108" sldId="289"/>
            <ac:spMk id="81" creationId="{DA103630-FD3D-4D63-9782-9184956427F0}"/>
          </ac:spMkLst>
        </pc:spChg>
        <pc:spChg chg="add mod">
          <ac:chgData name="Sérvio Túlio Teixeira e Silva" userId="27baa45cd6a3a3a3" providerId="LiveId" clId="{D3D9BFAB-1DB1-484B-80B0-42369424FAC9}" dt="2021-05-17T12:31:16.285" v="2313" actId="1037"/>
          <ac:spMkLst>
            <pc:docMk/>
            <pc:sldMk cId="1598677108" sldId="289"/>
            <ac:spMk id="82" creationId="{176CA5ED-82D5-467F-9E94-B681DDDD639E}"/>
          </ac:spMkLst>
        </pc:spChg>
        <pc:spChg chg="add mod">
          <ac:chgData name="Sérvio Túlio Teixeira e Silva" userId="27baa45cd6a3a3a3" providerId="LiveId" clId="{D3D9BFAB-1DB1-484B-80B0-42369424FAC9}" dt="2021-05-17T12:30:31.761" v="2268" actId="1038"/>
          <ac:spMkLst>
            <pc:docMk/>
            <pc:sldMk cId="1598677108" sldId="289"/>
            <ac:spMk id="84" creationId="{A9AB4BBE-617F-4F12-A5BF-0BAD82C8B14A}"/>
          </ac:spMkLst>
        </pc:spChg>
        <pc:spChg chg="mod">
          <ac:chgData name="Sérvio Túlio Teixeira e Silva" userId="27baa45cd6a3a3a3" providerId="LiveId" clId="{D3D9BFAB-1DB1-484B-80B0-42369424FAC9}" dt="2021-05-17T12:21:30.494" v="2026" actId="1076"/>
          <ac:spMkLst>
            <pc:docMk/>
            <pc:sldMk cId="1598677108" sldId="289"/>
            <ac:spMk id="86" creationId="{1A3C0CA5-9CE5-49BB-9ECA-FEDB9EA270C5}"/>
          </ac:spMkLst>
        </pc:spChg>
        <pc:spChg chg="add mod">
          <ac:chgData name="Sérvio Túlio Teixeira e Silva" userId="27baa45cd6a3a3a3" providerId="LiveId" clId="{D3D9BFAB-1DB1-484B-80B0-42369424FAC9}" dt="2021-05-17T12:30:31.761" v="2268" actId="1038"/>
          <ac:spMkLst>
            <pc:docMk/>
            <pc:sldMk cId="1598677108" sldId="289"/>
            <ac:spMk id="89" creationId="{596D2275-FA61-48FB-A60E-F0319BFAB0A9}"/>
          </ac:spMkLst>
        </pc:spChg>
        <pc:spChg chg="add mod">
          <ac:chgData name="Sérvio Túlio Teixeira e Silva" userId="27baa45cd6a3a3a3" providerId="LiveId" clId="{D3D9BFAB-1DB1-484B-80B0-42369424FAC9}" dt="2021-05-17T12:30:31.761" v="2268" actId="1038"/>
          <ac:spMkLst>
            <pc:docMk/>
            <pc:sldMk cId="1598677108" sldId="289"/>
            <ac:spMk id="90" creationId="{23DBC053-2460-40BC-A4F3-EBEBC3F45045}"/>
          </ac:spMkLst>
        </pc:spChg>
        <pc:spChg chg="add del mod">
          <ac:chgData name="Sérvio Túlio Teixeira e Silva" userId="27baa45cd6a3a3a3" providerId="LiveId" clId="{D3D9BFAB-1DB1-484B-80B0-42369424FAC9}" dt="2021-05-13T12:06:32.035" v="1792" actId="478"/>
          <ac:spMkLst>
            <pc:docMk/>
            <pc:sldMk cId="1598677108" sldId="289"/>
            <ac:spMk id="90" creationId="{F88E85D3-4657-40E0-899C-CEBAE0F4C27D}"/>
          </ac:spMkLst>
        </pc:spChg>
        <pc:spChg chg="del mod">
          <ac:chgData name="Sérvio Túlio Teixeira e Silva" userId="27baa45cd6a3a3a3" providerId="LiveId" clId="{D3D9BFAB-1DB1-484B-80B0-42369424FAC9}" dt="2021-05-13T11:54:38.960" v="1559" actId="478"/>
          <ac:spMkLst>
            <pc:docMk/>
            <pc:sldMk cId="1598677108" sldId="289"/>
            <ac:spMk id="91" creationId="{F88E85D3-4657-40E0-899C-CEBAE0F4C27D}"/>
          </ac:spMkLst>
        </pc:spChg>
        <pc:spChg chg="mod">
          <ac:chgData name="Sérvio Túlio Teixeira e Silva" userId="27baa45cd6a3a3a3" providerId="LiveId" clId="{D3D9BFAB-1DB1-484B-80B0-42369424FAC9}" dt="2021-05-13T12:18:03.132" v="1951" actId="1076"/>
          <ac:spMkLst>
            <pc:docMk/>
            <pc:sldMk cId="1598677108" sldId="289"/>
            <ac:spMk id="92" creationId="{DA8DBAE5-0321-4D19-A779-812FBA12C37F}"/>
          </ac:spMkLst>
        </pc:spChg>
        <pc:spChg chg="del mod">
          <ac:chgData name="Sérvio Túlio Teixeira e Silva" userId="27baa45cd6a3a3a3" providerId="LiveId" clId="{D3D9BFAB-1DB1-484B-80B0-42369424FAC9}" dt="2021-05-13T12:06:28.336" v="1790" actId="478"/>
          <ac:spMkLst>
            <pc:docMk/>
            <pc:sldMk cId="1598677108" sldId="289"/>
            <ac:spMk id="93" creationId="{45E35A1D-285F-4581-9BA3-0F61464CA359}"/>
          </ac:spMkLst>
        </pc:spChg>
        <pc:spChg chg="add del mod">
          <ac:chgData name="Sérvio Túlio Teixeira e Silva" userId="27baa45cd6a3a3a3" providerId="LiveId" clId="{D3D9BFAB-1DB1-484B-80B0-42369424FAC9}" dt="2021-05-13T12:06:29.049" v="1791" actId="478"/>
          <ac:spMkLst>
            <pc:docMk/>
            <pc:sldMk cId="1598677108" sldId="289"/>
            <ac:spMk id="95" creationId="{45E35A1D-285F-4581-9BA3-0F61464CA359}"/>
          </ac:spMkLst>
        </pc:spChg>
        <pc:spChg chg="mod">
          <ac:chgData name="Sérvio Túlio Teixeira e Silva" userId="27baa45cd6a3a3a3" providerId="LiveId" clId="{D3D9BFAB-1DB1-484B-80B0-42369424FAC9}" dt="2021-05-17T12:32:45.344" v="2360" actId="20577"/>
          <ac:spMkLst>
            <pc:docMk/>
            <pc:sldMk cId="1598677108" sldId="289"/>
            <ac:spMk id="96" creationId="{78C09296-B427-4446-9883-8E7B4D5B1B4D}"/>
          </ac:spMkLst>
        </pc:spChg>
        <pc:spChg chg="del mod">
          <ac:chgData name="Sérvio Túlio Teixeira e Silva" userId="27baa45cd6a3a3a3" providerId="LiveId" clId="{D3D9BFAB-1DB1-484B-80B0-42369424FAC9}" dt="2021-05-13T12:11:57.714" v="1818" actId="478"/>
          <ac:spMkLst>
            <pc:docMk/>
            <pc:sldMk cId="1598677108" sldId="289"/>
            <ac:spMk id="98" creationId="{CBCB5D75-9A19-4461-A8DE-B183D2FEC7C9}"/>
          </ac:spMkLst>
        </pc:spChg>
        <pc:spChg chg="mod">
          <ac:chgData name="Sérvio Túlio Teixeira e Silva" userId="27baa45cd6a3a3a3" providerId="LiveId" clId="{D3D9BFAB-1DB1-484B-80B0-42369424FAC9}" dt="2021-05-13T12:04:54.009" v="1781" actId="1037"/>
          <ac:spMkLst>
            <pc:docMk/>
            <pc:sldMk cId="1598677108" sldId="289"/>
            <ac:spMk id="99" creationId="{656D268F-541A-4604-9382-523823BBC835}"/>
          </ac:spMkLst>
        </pc:spChg>
        <pc:spChg chg="mod">
          <ac:chgData name="Sérvio Túlio Teixeira e Silva" userId="27baa45cd6a3a3a3" providerId="LiveId" clId="{D3D9BFAB-1DB1-484B-80B0-42369424FAC9}" dt="2021-05-17T12:21:28.168" v="2025" actId="1076"/>
          <ac:spMkLst>
            <pc:docMk/>
            <pc:sldMk cId="1598677108" sldId="289"/>
            <ac:spMk id="100" creationId="{8019BF17-BDD2-47CF-B607-F1DDE50677AE}"/>
          </ac:spMkLst>
        </pc:spChg>
        <pc:spChg chg="mod">
          <ac:chgData name="Sérvio Túlio Teixeira e Silva" userId="27baa45cd6a3a3a3" providerId="LiveId" clId="{D3D9BFAB-1DB1-484B-80B0-42369424FAC9}" dt="2021-05-17T12:34:32.518" v="2382" actId="1076"/>
          <ac:spMkLst>
            <pc:docMk/>
            <pc:sldMk cId="1598677108" sldId="289"/>
            <ac:spMk id="101" creationId="{CBCB5D75-9A19-4461-A8DE-B183D2FEC7C9}"/>
          </ac:spMkLst>
        </pc:spChg>
        <pc:spChg chg="mod">
          <ac:chgData name="Sérvio Túlio Teixeira e Silva" userId="27baa45cd6a3a3a3" providerId="LiveId" clId="{D3D9BFAB-1DB1-484B-80B0-42369424FAC9}" dt="2021-05-17T12:34:21.150" v="2379" actId="1076"/>
          <ac:spMkLst>
            <pc:docMk/>
            <pc:sldMk cId="1598677108" sldId="289"/>
            <ac:spMk id="102" creationId="{F88E85D3-4657-40E0-899C-CEBAE0F4C27D}"/>
          </ac:spMkLst>
        </pc:spChg>
        <pc:spChg chg="del">
          <ac:chgData name="Sérvio Túlio Teixeira e Silva" userId="27baa45cd6a3a3a3" providerId="LiveId" clId="{D3D9BFAB-1DB1-484B-80B0-42369424FAC9}" dt="2021-05-12T20:25:53.507" v="771" actId="478"/>
          <ac:spMkLst>
            <pc:docMk/>
            <pc:sldMk cId="1598677108" sldId="289"/>
            <ac:spMk id="103" creationId="{2DA5228B-C698-4304-93AD-A98E198A0B51}"/>
          </ac:spMkLst>
        </pc:spChg>
        <pc:spChg chg="add del mod">
          <ac:chgData name="Sérvio Túlio Teixeira e Silva" userId="27baa45cd6a3a3a3" providerId="LiveId" clId="{D3D9BFAB-1DB1-484B-80B0-42369424FAC9}" dt="2021-05-13T12:14:36.265" v="1934" actId="478"/>
          <ac:spMkLst>
            <pc:docMk/>
            <pc:sldMk cId="1598677108" sldId="289"/>
            <ac:spMk id="108" creationId="{F4A9D0D0-2C03-4C77-B9B4-45C3D21A0173}"/>
          </ac:spMkLst>
        </pc:spChg>
        <pc:spChg chg="del">
          <ac:chgData name="Sérvio Túlio Teixeira e Silva" userId="27baa45cd6a3a3a3" providerId="LiveId" clId="{D3D9BFAB-1DB1-484B-80B0-42369424FAC9}" dt="2021-05-12T20:25:56.114" v="773" actId="478"/>
          <ac:spMkLst>
            <pc:docMk/>
            <pc:sldMk cId="1598677108" sldId="289"/>
            <ac:spMk id="108" creationId="{8037367E-A0AA-4DB7-A41F-C4298925EAA8}"/>
          </ac:spMkLst>
        </pc:spChg>
        <pc:spChg chg="mod">
          <ac:chgData name="Sérvio Túlio Teixeira e Silva" userId="27baa45cd6a3a3a3" providerId="LiveId" clId="{D3D9BFAB-1DB1-484B-80B0-42369424FAC9}" dt="2021-05-13T12:03:47.036" v="1737" actId="1076"/>
          <ac:spMkLst>
            <pc:docMk/>
            <pc:sldMk cId="1598677108" sldId="289"/>
            <ac:spMk id="111" creationId="{8E36218C-7F35-4366-95CB-FD5B242F4D1B}"/>
          </ac:spMkLst>
        </pc:spChg>
        <pc:spChg chg="del mod">
          <ac:chgData name="Sérvio Túlio Teixeira e Silva" userId="27baa45cd6a3a3a3" providerId="LiveId" clId="{D3D9BFAB-1DB1-484B-80B0-42369424FAC9}" dt="2021-05-12T20:41:23.867" v="1049" actId="478"/>
          <ac:spMkLst>
            <pc:docMk/>
            <pc:sldMk cId="1598677108" sldId="289"/>
            <ac:spMk id="112" creationId="{D61CC500-BD56-41E9-AA3A-4DADAAD40CCA}"/>
          </ac:spMkLst>
        </pc:spChg>
        <pc:spChg chg="del">
          <ac:chgData name="Sérvio Túlio Teixeira e Silva" userId="27baa45cd6a3a3a3" providerId="LiveId" clId="{D3D9BFAB-1DB1-484B-80B0-42369424FAC9}" dt="2021-05-13T12:01:41.335" v="1696" actId="478"/>
          <ac:spMkLst>
            <pc:docMk/>
            <pc:sldMk cId="1598677108" sldId="289"/>
            <ac:spMk id="113" creationId="{608D6629-5391-41A4-BD90-EA834AB0E93F}"/>
          </ac:spMkLst>
        </pc:spChg>
        <pc:spChg chg="del mod">
          <ac:chgData name="Sérvio Túlio Teixeira e Silva" userId="27baa45cd6a3a3a3" providerId="LiveId" clId="{D3D9BFAB-1DB1-484B-80B0-42369424FAC9}" dt="2021-05-13T11:54:34.923" v="1558" actId="478"/>
          <ac:spMkLst>
            <pc:docMk/>
            <pc:sldMk cId="1598677108" sldId="289"/>
            <ac:spMk id="114" creationId="{57025F90-0F82-4FC4-A8D6-93E8EEC5DED8}"/>
          </ac:spMkLst>
        </pc:spChg>
        <pc:spChg chg="del mod">
          <ac:chgData name="Sérvio Túlio Teixeira e Silva" userId="27baa45cd6a3a3a3" providerId="LiveId" clId="{D3D9BFAB-1DB1-484B-80B0-42369424FAC9}" dt="2021-05-12T20:41:24.595" v="1050" actId="478"/>
          <ac:spMkLst>
            <pc:docMk/>
            <pc:sldMk cId="1598677108" sldId="289"/>
            <ac:spMk id="115" creationId="{45E35A1D-285F-4581-9BA3-0F61464CA359}"/>
          </ac:spMkLst>
        </pc:spChg>
        <pc:spChg chg="add mod">
          <ac:chgData name="Sérvio Túlio Teixeira e Silva" userId="27baa45cd6a3a3a3" providerId="LiveId" clId="{D3D9BFAB-1DB1-484B-80B0-42369424FAC9}" dt="2021-05-13T12:56:48.548" v="2007" actId="14100"/>
          <ac:spMkLst>
            <pc:docMk/>
            <pc:sldMk cId="1598677108" sldId="289"/>
            <ac:spMk id="115" creationId="{11B5D740-485B-4DD2-BD4E-46CC0A231FD7}"/>
          </ac:spMkLst>
        </pc:spChg>
        <pc:spChg chg="add del mod">
          <ac:chgData name="Sérvio Túlio Teixeira e Silva" userId="27baa45cd6a3a3a3" providerId="LiveId" clId="{D3D9BFAB-1DB1-484B-80B0-42369424FAC9}" dt="2021-05-13T12:14:33.107" v="1932" actId="478"/>
          <ac:spMkLst>
            <pc:docMk/>
            <pc:sldMk cId="1598677108" sldId="289"/>
            <ac:spMk id="116" creationId="{DC6D6D09-92E1-4182-86CD-9804ADF16B6C}"/>
          </ac:spMkLst>
        </pc:spChg>
        <pc:spChg chg="del">
          <ac:chgData name="Sérvio Túlio Teixeira e Silva" userId="27baa45cd6a3a3a3" providerId="LiveId" clId="{D3D9BFAB-1DB1-484B-80B0-42369424FAC9}" dt="2021-05-12T20:25:54.562" v="772" actId="478"/>
          <ac:spMkLst>
            <pc:docMk/>
            <pc:sldMk cId="1598677108" sldId="289"/>
            <ac:spMk id="116" creationId="{D14AB37C-E993-42DE-8CEF-4908D1DAF02F}"/>
          </ac:spMkLst>
        </pc:spChg>
        <pc:spChg chg="add del mod">
          <ac:chgData name="Sérvio Túlio Teixeira e Silva" userId="27baa45cd6a3a3a3" providerId="LiveId" clId="{D3D9BFAB-1DB1-484B-80B0-42369424FAC9}" dt="2021-05-13T12:11:58.593" v="1819" actId="478"/>
          <ac:spMkLst>
            <pc:docMk/>
            <pc:sldMk cId="1598677108" sldId="289"/>
            <ac:spMk id="117" creationId="{1272594C-79C4-4AEA-BA43-2670F929EB77}"/>
          </ac:spMkLst>
        </pc:spChg>
        <pc:spChg chg="del">
          <ac:chgData name="Sérvio Túlio Teixeira e Silva" userId="27baa45cd6a3a3a3" providerId="LiveId" clId="{D3D9BFAB-1DB1-484B-80B0-42369424FAC9}" dt="2021-05-12T20:31:00.250" v="777" actId="478"/>
          <ac:spMkLst>
            <pc:docMk/>
            <pc:sldMk cId="1598677108" sldId="289"/>
            <ac:spMk id="117" creationId="{72E06DAB-D58B-4A75-A1CD-6812BE36146C}"/>
          </ac:spMkLst>
        </pc:spChg>
        <pc:spChg chg="add del mod">
          <ac:chgData name="Sérvio Túlio Teixeira e Silva" userId="27baa45cd6a3a3a3" providerId="LiveId" clId="{D3D9BFAB-1DB1-484B-80B0-42369424FAC9}" dt="2021-05-12T20:36:00.954" v="809" actId="478"/>
          <ac:spMkLst>
            <pc:docMk/>
            <pc:sldMk cId="1598677108" sldId="289"/>
            <ac:spMk id="118" creationId="{E9F55F99-40EC-432E-8394-1932F4DB497B}"/>
          </ac:spMkLst>
        </pc:spChg>
        <pc:spChg chg="add mod">
          <ac:chgData name="Sérvio Túlio Teixeira e Silva" userId="27baa45cd6a3a3a3" providerId="LiveId" clId="{D3D9BFAB-1DB1-484B-80B0-42369424FAC9}" dt="2021-05-17T12:34:23.244" v="2380" actId="14100"/>
          <ac:spMkLst>
            <pc:docMk/>
            <pc:sldMk cId="1598677108" sldId="289"/>
            <ac:spMk id="118" creationId="{6DBF7ABE-AEB2-45C2-B54E-A2BB43AA2DAF}"/>
          </ac:spMkLst>
        </pc:spChg>
        <pc:spChg chg="del">
          <ac:chgData name="Sérvio Túlio Teixeira e Silva" userId="27baa45cd6a3a3a3" providerId="LiveId" clId="{D3D9BFAB-1DB1-484B-80B0-42369424FAC9}" dt="2021-05-12T20:28:06.234" v="774" actId="478"/>
          <ac:spMkLst>
            <pc:docMk/>
            <pc:sldMk cId="1598677108" sldId="289"/>
            <ac:spMk id="119" creationId="{49520A2E-D1F9-465D-B118-FF197BFA33EC}"/>
          </ac:spMkLst>
        </pc:spChg>
        <pc:spChg chg="add del mod">
          <ac:chgData name="Sérvio Túlio Teixeira e Silva" userId="27baa45cd6a3a3a3" providerId="LiveId" clId="{D3D9BFAB-1DB1-484B-80B0-42369424FAC9}" dt="2021-05-13T12:13:02.142" v="1835" actId="478"/>
          <ac:spMkLst>
            <pc:docMk/>
            <pc:sldMk cId="1598677108" sldId="289"/>
            <ac:spMk id="119" creationId="{B949E5C6-4B79-4ED9-BEE4-812746B048F4}"/>
          </ac:spMkLst>
        </pc:spChg>
        <pc:spChg chg="add del mod">
          <ac:chgData name="Sérvio Túlio Teixeira e Silva" userId="27baa45cd6a3a3a3" providerId="LiveId" clId="{D3D9BFAB-1DB1-484B-80B0-42369424FAC9}" dt="2021-05-13T12:02:32.151" v="1714" actId="478"/>
          <ac:spMkLst>
            <pc:docMk/>
            <pc:sldMk cId="1598677108" sldId="289"/>
            <ac:spMk id="120" creationId="{98CFA814-F030-4AB0-B532-1CC59F2CCF6F}"/>
          </ac:spMkLst>
        </pc:spChg>
        <pc:spChg chg="add del">
          <ac:chgData name="Sérvio Túlio Teixeira e Silva" userId="27baa45cd6a3a3a3" providerId="LiveId" clId="{D3D9BFAB-1DB1-484B-80B0-42369424FAC9}" dt="2021-05-12T20:37:05.849" v="841" actId="478"/>
          <ac:spMkLst>
            <pc:docMk/>
            <pc:sldMk cId="1598677108" sldId="289"/>
            <ac:spMk id="120" creationId="{5A42AB73-E93E-47D0-B9C0-7A4E3EFF1713}"/>
          </ac:spMkLst>
        </pc:spChg>
        <pc:spChg chg="add del mod">
          <ac:chgData name="Sérvio Túlio Teixeira e Silva" userId="27baa45cd6a3a3a3" providerId="LiveId" clId="{D3D9BFAB-1DB1-484B-80B0-42369424FAC9}" dt="2021-05-12T21:08:07.307" v="1461" actId="478"/>
          <ac:spMkLst>
            <pc:docMk/>
            <pc:sldMk cId="1598677108" sldId="289"/>
            <ac:spMk id="121" creationId="{BEA1A037-C38F-4845-B949-233CFC0F4D6D}"/>
          </ac:spMkLst>
        </pc:spChg>
        <pc:spChg chg="add del mod">
          <ac:chgData name="Sérvio Túlio Teixeira e Silva" userId="27baa45cd6a3a3a3" providerId="LiveId" clId="{D3D9BFAB-1DB1-484B-80B0-42369424FAC9}" dt="2021-05-12T21:08:11.426" v="1463" actId="478"/>
          <ac:spMkLst>
            <pc:docMk/>
            <pc:sldMk cId="1598677108" sldId="289"/>
            <ac:spMk id="123" creationId="{07A0B9E9-C35B-420F-8F14-35DBA4BBB839}"/>
          </ac:spMkLst>
        </pc:spChg>
        <pc:spChg chg="add del mod">
          <ac:chgData name="Sérvio Túlio Teixeira e Silva" userId="27baa45cd6a3a3a3" providerId="LiveId" clId="{D3D9BFAB-1DB1-484B-80B0-42369424FAC9}" dt="2021-05-12T21:08:09.195" v="1462" actId="478"/>
          <ac:spMkLst>
            <pc:docMk/>
            <pc:sldMk cId="1598677108" sldId="289"/>
            <ac:spMk id="124" creationId="{9A1C8CB8-EDE4-44BA-A707-7677F854A1DE}"/>
          </ac:spMkLst>
        </pc:spChg>
        <pc:spChg chg="add del mod">
          <ac:chgData name="Sérvio Túlio Teixeira e Silva" userId="27baa45cd6a3a3a3" providerId="LiveId" clId="{D3D9BFAB-1DB1-484B-80B0-42369424FAC9}" dt="2021-05-12T20:44:32.099" v="1090" actId="478"/>
          <ac:spMkLst>
            <pc:docMk/>
            <pc:sldMk cId="1598677108" sldId="289"/>
            <ac:spMk id="125" creationId="{1708A538-8D9B-4EAF-9C8F-34E1E9E4645F}"/>
          </ac:spMkLst>
        </pc:spChg>
        <pc:spChg chg="add mod">
          <ac:chgData name="Sérvio Túlio Teixeira e Silva" userId="27baa45cd6a3a3a3" providerId="LiveId" clId="{D3D9BFAB-1DB1-484B-80B0-42369424FAC9}" dt="2021-05-17T12:34:15.581" v="2377" actId="1076"/>
          <ac:spMkLst>
            <pc:docMk/>
            <pc:sldMk cId="1598677108" sldId="289"/>
            <ac:spMk id="125" creationId="{BB792CC7-F9F8-442D-B074-4F819DDE17E4}"/>
          </ac:spMkLst>
        </pc:spChg>
        <pc:spChg chg="mod">
          <ac:chgData name="Sérvio Túlio Teixeira e Silva" userId="27baa45cd6a3a3a3" providerId="LiveId" clId="{D3D9BFAB-1DB1-484B-80B0-42369424FAC9}" dt="2021-05-13T12:18:14.568" v="1954" actId="1076"/>
          <ac:spMkLst>
            <pc:docMk/>
            <pc:sldMk cId="1598677108" sldId="289"/>
            <ac:spMk id="126" creationId="{A5A7A207-92AA-4EEC-AED2-BECBF7F427BF}"/>
          </ac:spMkLst>
        </pc:spChg>
        <pc:spChg chg="add del mod">
          <ac:chgData name="Sérvio Túlio Teixeira e Silva" userId="27baa45cd6a3a3a3" providerId="LiveId" clId="{D3D9BFAB-1DB1-484B-80B0-42369424FAC9}" dt="2021-05-12T20:45:40.234" v="1101" actId="478"/>
          <ac:spMkLst>
            <pc:docMk/>
            <pc:sldMk cId="1598677108" sldId="289"/>
            <ac:spMk id="127" creationId="{76BB92FB-AFAA-4390-9BE5-DC7C56CD6681}"/>
          </ac:spMkLst>
        </pc:spChg>
        <pc:spChg chg="add mod">
          <ac:chgData name="Sérvio Túlio Teixeira e Silva" userId="27baa45cd6a3a3a3" providerId="LiveId" clId="{D3D9BFAB-1DB1-484B-80B0-42369424FAC9}" dt="2021-05-17T12:31:48.294" v="2330" actId="1076"/>
          <ac:spMkLst>
            <pc:docMk/>
            <pc:sldMk cId="1598677108" sldId="289"/>
            <ac:spMk id="128" creationId="{01ABB64B-A7C0-4C1A-B0CB-EBE28C791E50}"/>
          </ac:spMkLst>
        </pc:spChg>
        <pc:spChg chg="add mod">
          <ac:chgData name="Sérvio Túlio Teixeira e Silva" userId="27baa45cd6a3a3a3" providerId="LiveId" clId="{D3D9BFAB-1DB1-484B-80B0-42369424FAC9}" dt="2021-05-17T12:32:18.681" v="2338" actId="14100"/>
          <ac:spMkLst>
            <pc:docMk/>
            <pc:sldMk cId="1598677108" sldId="289"/>
            <ac:spMk id="129" creationId="{F566DCEF-5F30-4BDD-A327-3C156B883E3B}"/>
          </ac:spMkLst>
        </pc:spChg>
        <pc:spChg chg="del">
          <ac:chgData name="Sérvio Túlio Teixeira e Silva" userId="27baa45cd6a3a3a3" providerId="LiveId" clId="{D3D9BFAB-1DB1-484B-80B0-42369424FAC9}" dt="2021-05-17T12:23:38.536" v="2047" actId="478"/>
          <ac:spMkLst>
            <pc:docMk/>
            <pc:sldMk cId="1598677108" sldId="289"/>
            <ac:spMk id="130" creationId="{E1419213-5AF8-4E1F-AF8D-2F70BF6DE48A}"/>
          </ac:spMkLst>
        </pc:spChg>
        <pc:spChg chg="del">
          <ac:chgData name="Sérvio Túlio Teixeira e Silva" userId="27baa45cd6a3a3a3" providerId="LiveId" clId="{D3D9BFAB-1DB1-484B-80B0-42369424FAC9}" dt="2021-05-17T12:23:40.038" v="2048" actId="478"/>
          <ac:spMkLst>
            <pc:docMk/>
            <pc:sldMk cId="1598677108" sldId="289"/>
            <ac:spMk id="131" creationId="{FA454CA3-328B-4A1C-BFE0-0D9EAAA8A0D5}"/>
          </ac:spMkLst>
        </pc:spChg>
        <pc:spChg chg="mod">
          <ac:chgData name="Sérvio Túlio Teixeira e Silva" userId="27baa45cd6a3a3a3" providerId="LiveId" clId="{D3D9BFAB-1DB1-484B-80B0-42369424FAC9}" dt="2021-05-17T12:32:03.410" v="2333" actId="1076"/>
          <ac:spMkLst>
            <pc:docMk/>
            <pc:sldMk cId="1598677108" sldId="289"/>
            <ac:spMk id="132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7T12:32:10.002" v="2336" actId="14100"/>
          <ac:spMkLst>
            <pc:docMk/>
            <pc:sldMk cId="1598677108" sldId="289"/>
            <ac:spMk id="133" creationId="{45E35A1D-285F-4581-9BA3-0F61464CA359}"/>
          </ac:spMkLst>
        </pc:spChg>
        <pc:spChg chg="add del mod">
          <ac:chgData name="Sérvio Túlio Teixeira e Silva" userId="27baa45cd6a3a3a3" providerId="LiveId" clId="{D3D9BFAB-1DB1-484B-80B0-42369424FAC9}" dt="2021-05-12T20:58:44.041" v="1449" actId="478"/>
          <ac:spMkLst>
            <pc:docMk/>
            <pc:sldMk cId="1598677108" sldId="289"/>
            <ac:spMk id="134" creationId="{583CB581-2CFD-4364-BCA2-E94D5DA9F95A}"/>
          </ac:spMkLst>
        </pc:spChg>
        <pc:spChg chg="add mod">
          <ac:chgData name="Sérvio Túlio Teixeira e Silva" userId="27baa45cd6a3a3a3" providerId="LiveId" clId="{D3D9BFAB-1DB1-484B-80B0-42369424FAC9}" dt="2021-05-17T12:32:15.036" v="2337" actId="1076"/>
          <ac:spMkLst>
            <pc:docMk/>
            <pc:sldMk cId="1598677108" sldId="289"/>
            <ac:spMk id="135" creationId="{7B4ED1C9-0DF1-423B-9986-872E0F5E8DBA}"/>
          </ac:spMkLst>
        </pc:spChg>
        <pc:spChg chg="mod">
          <ac:chgData name="Sérvio Túlio Teixeira e Silva" userId="27baa45cd6a3a3a3" providerId="LiveId" clId="{D3D9BFAB-1DB1-484B-80B0-42369424FAC9}" dt="2021-05-17T12:32:03.410" v="2333" actId="1076"/>
          <ac:spMkLst>
            <pc:docMk/>
            <pc:sldMk cId="1598677108" sldId="289"/>
            <ac:spMk id="136" creationId="{8E36218C-7F35-4366-95CB-FD5B242F4D1B}"/>
          </ac:spMkLst>
        </pc:spChg>
        <pc:spChg chg="add del mod">
          <ac:chgData name="Sérvio Túlio Teixeira e Silva" userId="27baa45cd6a3a3a3" providerId="LiveId" clId="{D3D9BFAB-1DB1-484B-80B0-42369424FAC9}" dt="2021-05-12T21:08:13.683" v="1464" actId="478"/>
          <ac:spMkLst>
            <pc:docMk/>
            <pc:sldMk cId="1598677108" sldId="289"/>
            <ac:spMk id="137" creationId="{3E745FA8-7F67-4823-83F5-8AFF6F5CA5B2}"/>
          </ac:spMkLst>
        </pc:spChg>
        <pc:spChg chg="add del mod">
          <ac:chgData name="Sérvio Túlio Teixeira e Silva" userId="27baa45cd6a3a3a3" providerId="LiveId" clId="{D3D9BFAB-1DB1-484B-80B0-42369424FAC9}" dt="2021-05-12T21:08:17.474" v="1466" actId="478"/>
          <ac:spMkLst>
            <pc:docMk/>
            <pc:sldMk cId="1598677108" sldId="289"/>
            <ac:spMk id="138" creationId="{070DD139-069E-4BB2-8DA2-409F61567287}"/>
          </ac:spMkLst>
        </pc:spChg>
        <pc:spChg chg="add del mod">
          <ac:chgData name="Sérvio Túlio Teixeira e Silva" userId="27baa45cd6a3a3a3" providerId="LiveId" clId="{D3D9BFAB-1DB1-484B-80B0-42369424FAC9}" dt="2021-05-12T21:08:15.259" v="1465" actId="478"/>
          <ac:spMkLst>
            <pc:docMk/>
            <pc:sldMk cId="1598677108" sldId="289"/>
            <ac:spMk id="139" creationId="{90919248-56C9-47EA-9D09-7B6139DDE269}"/>
          </ac:spMkLst>
        </pc:spChg>
        <pc:spChg chg="mod">
          <ac:chgData name="Sérvio Túlio Teixeira e Silva" userId="27baa45cd6a3a3a3" providerId="LiveId" clId="{D3D9BFAB-1DB1-484B-80B0-42369424FAC9}" dt="2021-05-17T12:31:16.285" v="2313" actId="1037"/>
          <ac:spMkLst>
            <pc:docMk/>
            <pc:sldMk cId="1598677108" sldId="289"/>
            <ac:spMk id="140" creationId="{A261A43D-B020-4AFD-BB0E-42DF7322CCD2}"/>
          </ac:spMkLst>
        </pc:spChg>
        <pc:spChg chg="del">
          <ac:chgData name="Sérvio Túlio Teixeira e Silva" userId="27baa45cd6a3a3a3" providerId="LiveId" clId="{D3D9BFAB-1DB1-484B-80B0-42369424FAC9}" dt="2021-05-17T12:23:41.155" v="2049" actId="478"/>
          <ac:spMkLst>
            <pc:docMk/>
            <pc:sldMk cId="1598677108" sldId="289"/>
            <ac:spMk id="141" creationId="{8E36218C-7F35-4366-95CB-FD5B242F4D1B}"/>
          </ac:spMkLst>
        </pc:spChg>
        <pc:spChg chg="mod">
          <ac:chgData name="Sérvio Túlio Teixeira e Silva" userId="27baa45cd6a3a3a3" providerId="LiveId" clId="{D3D9BFAB-1DB1-484B-80B0-42369424FAC9}" dt="2021-05-17T12:24:23.892" v="2061" actId="1038"/>
          <ac:spMkLst>
            <pc:docMk/>
            <pc:sldMk cId="1598677108" sldId="289"/>
            <ac:spMk id="144" creationId="{E1419213-5AF8-4E1F-AF8D-2F70BF6DE48A}"/>
          </ac:spMkLst>
        </pc:spChg>
        <pc:spChg chg="mod">
          <ac:chgData name="Sérvio Túlio Teixeira e Silva" userId="27baa45cd6a3a3a3" providerId="LiveId" clId="{D3D9BFAB-1DB1-484B-80B0-42369424FAC9}" dt="2021-05-17T12:24:17.922" v="2058" actId="1076"/>
          <ac:spMkLst>
            <pc:docMk/>
            <pc:sldMk cId="1598677108" sldId="289"/>
            <ac:spMk id="148" creationId="{FA454CA3-328B-4A1C-BFE0-0D9EAAA8A0D5}"/>
          </ac:spMkLst>
        </pc:spChg>
        <pc:spChg chg="mod">
          <ac:chgData name="Sérvio Túlio Teixeira e Silva" userId="27baa45cd6a3a3a3" providerId="LiveId" clId="{D3D9BFAB-1DB1-484B-80B0-42369424FAC9}" dt="2021-05-17T12:24:00.553" v="2054" actId="14100"/>
          <ac:spMkLst>
            <pc:docMk/>
            <pc:sldMk cId="1598677108" sldId="289"/>
            <ac:spMk id="156" creationId="{A261A43D-B020-4AFD-BB0E-42DF7322CCD2}"/>
          </ac:spMkLst>
        </pc:spChg>
        <pc:spChg chg="mod">
          <ac:chgData name="Sérvio Túlio Teixeira e Silva" userId="27baa45cd6a3a3a3" providerId="LiveId" clId="{D3D9BFAB-1DB1-484B-80B0-42369424FAC9}" dt="2021-05-17T12:24:20.066" v="2059" actId="1076"/>
          <ac:spMkLst>
            <pc:docMk/>
            <pc:sldMk cId="1598677108" sldId="289"/>
            <ac:spMk id="159" creationId="{8E36218C-7F35-4366-95CB-FD5B242F4D1B}"/>
          </ac:spMkLst>
        </pc:spChg>
        <pc:spChg chg="mod">
          <ac:chgData name="Sérvio Túlio Teixeira e Silva" userId="27baa45cd6a3a3a3" providerId="LiveId" clId="{D3D9BFAB-1DB1-484B-80B0-42369424FAC9}" dt="2021-05-17T12:25:34.781" v="2123" actId="14100"/>
          <ac:spMkLst>
            <pc:docMk/>
            <pc:sldMk cId="1598677108" sldId="289"/>
            <ac:spMk id="160" creationId="{E1419213-5AF8-4E1F-AF8D-2F70BF6DE48A}"/>
          </ac:spMkLst>
        </pc:spChg>
        <pc:spChg chg="mod">
          <ac:chgData name="Sérvio Túlio Teixeira e Silva" userId="27baa45cd6a3a3a3" providerId="LiveId" clId="{D3D9BFAB-1DB1-484B-80B0-42369424FAC9}" dt="2021-05-17T12:25:07.799" v="2116" actId="1076"/>
          <ac:spMkLst>
            <pc:docMk/>
            <pc:sldMk cId="1598677108" sldId="289"/>
            <ac:spMk id="161" creationId="{FA454CA3-328B-4A1C-BFE0-0D9EAAA8A0D5}"/>
          </ac:spMkLst>
        </pc:spChg>
        <pc:spChg chg="mod">
          <ac:chgData name="Sérvio Túlio Teixeira e Silva" userId="27baa45cd6a3a3a3" providerId="LiveId" clId="{D3D9BFAB-1DB1-484B-80B0-42369424FAC9}" dt="2021-05-17T12:31:02.523" v="2297" actId="20577"/>
          <ac:spMkLst>
            <pc:docMk/>
            <pc:sldMk cId="1598677108" sldId="289"/>
            <ac:spMk id="162" creationId="{A261A43D-B020-4AFD-BB0E-42DF7322CCD2}"/>
          </ac:spMkLst>
        </pc:spChg>
        <pc:spChg chg="mod">
          <ac:chgData name="Sérvio Túlio Teixeira e Silva" userId="27baa45cd6a3a3a3" providerId="LiveId" clId="{D3D9BFAB-1DB1-484B-80B0-42369424FAC9}" dt="2021-05-17T12:25:07.799" v="2116" actId="1076"/>
          <ac:spMkLst>
            <pc:docMk/>
            <pc:sldMk cId="1598677108" sldId="289"/>
            <ac:spMk id="163" creationId="{8E36218C-7F35-4366-95CB-FD5B242F4D1B}"/>
          </ac:spMkLst>
        </pc:spChg>
        <pc:spChg chg="del">
          <ac:chgData name="Sérvio Túlio Teixeira e Silva" userId="27baa45cd6a3a3a3" providerId="LiveId" clId="{D3D9BFAB-1DB1-484B-80B0-42369424FAC9}" dt="2021-05-17T12:24:28.125" v="2062" actId="478"/>
          <ac:spMkLst>
            <pc:docMk/>
            <pc:sldMk cId="1598677108" sldId="289"/>
            <ac:spMk id="164" creationId="{E1419213-5AF8-4E1F-AF8D-2F70BF6DE48A}"/>
          </ac:spMkLst>
        </pc:spChg>
        <pc:spChg chg="mod">
          <ac:chgData name="Sérvio Túlio Teixeira e Silva" userId="27baa45cd6a3a3a3" providerId="LiveId" clId="{D3D9BFAB-1DB1-484B-80B0-42369424FAC9}" dt="2021-05-17T12:31:22.060" v="2326" actId="1038"/>
          <ac:spMkLst>
            <pc:docMk/>
            <pc:sldMk cId="1598677108" sldId="289"/>
            <ac:spMk id="166" creationId="{A261A43D-B020-4AFD-BB0E-42DF7322CCD2}"/>
          </ac:spMkLst>
        </pc:spChg>
        <pc:spChg chg="mod">
          <ac:chgData name="Sérvio Túlio Teixeira e Silva" userId="27baa45cd6a3a3a3" providerId="LiveId" clId="{D3D9BFAB-1DB1-484B-80B0-42369424FAC9}" dt="2021-05-17T12:31:22.060" v="2326" actId="1038"/>
          <ac:spMkLst>
            <pc:docMk/>
            <pc:sldMk cId="1598677108" sldId="289"/>
            <ac:spMk id="169" creationId="{8E36218C-7F35-4366-95CB-FD5B242F4D1B}"/>
          </ac:spMkLst>
        </pc:spChg>
        <pc:spChg chg="mod">
          <ac:chgData name="Sérvio Túlio Teixeira e Silva" userId="27baa45cd6a3a3a3" providerId="LiveId" clId="{D3D9BFAB-1DB1-484B-80B0-42369424FAC9}" dt="2021-05-17T12:31:22.060" v="2326" actId="1038"/>
          <ac:spMkLst>
            <pc:docMk/>
            <pc:sldMk cId="1598677108" sldId="289"/>
            <ac:spMk id="170" creationId="{FA454CA3-328B-4A1C-BFE0-0D9EAAA8A0D5}"/>
          </ac:spMkLst>
        </pc:spChg>
        <pc:spChg chg="del">
          <ac:chgData name="Sérvio Túlio Teixeira e Silva" userId="27baa45cd6a3a3a3" providerId="LiveId" clId="{D3D9BFAB-1DB1-484B-80B0-42369424FAC9}" dt="2021-05-12T20:25:48.814" v="768" actId="478"/>
          <ac:spMkLst>
            <pc:docMk/>
            <pc:sldMk cId="1598677108" sldId="289"/>
            <ac:spMk id="171" creationId="{A261A43D-B020-4AFD-BB0E-42DF7322CCD2}"/>
          </ac:spMkLst>
        </pc:spChg>
        <pc:spChg chg="del">
          <ac:chgData name="Sérvio Túlio Teixeira e Silva" userId="27baa45cd6a3a3a3" providerId="LiveId" clId="{D3D9BFAB-1DB1-484B-80B0-42369424FAC9}" dt="2021-05-12T20:25:49.594" v="769" actId="478"/>
          <ac:spMkLst>
            <pc:docMk/>
            <pc:sldMk cId="1598677108" sldId="289"/>
            <ac:spMk id="172" creationId="{D61CC500-BD56-41E9-AA3A-4DADAAD40CCA}"/>
          </ac:spMkLst>
        </pc:spChg>
        <pc:spChg chg="del">
          <ac:chgData name="Sérvio Túlio Teixeira e Silva" userId="27baa45cd6a3a3a3" providerId="LiveId" clId="{D3D9BFAB-1DB1-484B-80B0-42369424FAC9}" dt="2021-05-12T20:25:47.281" v="767" actId="478"/>
          <ac:spMkLst>
            <pc:docMk/>
            <pc:sldMk cId="1598677108" sldId="289"/>
            <ac:spMk id="173" creationId="{45E35A1D-285F-4581-9BA3-0F61464CA359}"/>
          </ac:spMkLst>
        </pc:spChg>
        <pc:spChg chg="del mod">
          <ac:chgData name="Sérvio Túlio Teixeira e Silva" userId="27baa45cd6a3a3a3" providerId="LiveId" clId="{D3D9BFAB-1DB1-484B-80B0-42369424FAC9}" dt="2021-05-13T12:15:14.834" v="1941" actId="478"/>
          <ac:spMkLst>
            <pc:docMk/>
            <pc:sldMk cId="1598677108" sldId="289"/>
            <ac:spMk id="174" creationId="{8E36218C-7F35-4366-95CB-FD5B242F4D1B}"/>
          </ac:spMkLst>
        </pc:spChg>
        <pc:spChg chg="del">
          <ac:chgData name="Sérvio Túlio Teixeira e Silva" userId="27baa45cd6a3a3a3" providerId="LiveId" clId="{D3D9BFAB-1DB1-484B-80B0-42369424FAC9}" dt="2021-05-12T20:25:50.946" v="770" actId="478"/>
          <ac:spMkLst>
            <pc:docMk/>
            <pc:sldMk cId="1598677108" sldId="289"/>
            <ac:spMk id="175" creationId="{D61CC500-BD56-41E9-AA3A-4DADAAD40CCA}"/>
          </ac:spMkLst>
        </pc:spChg>
        <pc:spChg chg="del">
          <ac:chgData name="Sérvio Túlio Teixeira e Silva" userId="27baa45cd6a3a3a3" providerId="LiveId" clId="{D3D9BFAB-1DB1-484B-80B0-42369424FAC9}" dt="2021-05-12T20:25:44.898" v="766" actId="478"/>
          <ac:spMkLst>
            <pc:docMk/>
            <pc:sldMk cId="1598677108" sldId="289"/>
            <ac:spMk id="176" creationId="{A261A43D-B020-4AFD-BB0E-42DF7322CCD2}"/>
          </ac:spMkLst>
        </pc:spChg>
        <pc:spChg chg="mod">
          <ac:chgData name="Sérvio Túlio Teixeira e Silva" userId="27baa45cd6a3a3a3" providerId="LiveId" clId="{D3D9BFAB-1DB1-484B-80B0-42369424FAC9}" dt="2021-05-13T12:04:54.009" v="1781" actId="1037"/>
          <ac:spMkLst>
            <pc:docMk/>
            <pc:sldMk cId="1598677108" sldId="289"/>
            <ac:spMk id="178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3T12:04:54.009" v="1781" actId="1037"/>
          <ac:spMkLst>
            <pc:docMk/>
            <pc:sldMk cId="1598677108" sldId="289"/>
            <ac:spMk id="179" creationId="{656D268F-541A-4604-9382-523823BBC835}"/>
          </ac:spMkLst>
        </pc:spChg>
        <pc:spChg chg="del">
          <ac:chgData name="Sérvio Túlio Teixeira e Silva" userId="27baa45cd6a3a3a3" providerId="LiveId" clId="{D3D9BFAB-1DB1-484B-80B0-42369424FAC9}" dt="2021-05-12T20:25:47.281" v="767" actId="478"/>
          <ac:spMkLst>
            <pc:docMk/>
            <pc:sldMk cId="1598677108" sldId="289"/>
            <ac:spMk id="183" creationId="{45E35A1D-285F-4581-9BA3-0F61464CA359}"/>
          </ac:spMkLst>
        </pc:spChg>
        <pc:spChg chg="mod">
          <ac:chgData name="Sérvio Túlio Teixeira e Silva" userId="27baa45cd6a3a3a3" providerId="LiveId" clId="{D3D9BFAB-1DB1-484B-80B0-42369424FAC9}" dt="2021-05-17T12:22:15.878" v="2038" actId="14100"/>
          <ac:spMkLst>
            <pc:docMk/>
            <pc:sldMk cId="1598677108" sldId="289"/>
            <ac:spMk id="184" creationId="{45E35A1D-285F-4581-9BA3-0F61464CA359}"/>
          </ac:spMkLst>
        </pc:spChg>
        <pc:spChg chg="mod">
          <ac:chgData name="Sérvio Túlio Teixeira e Silva" userId="27baa45cd6a3a3a3" providerId="LiveId" clId="{D3D9BFAB-1DB1-484B-80B0-42369424FAC9}" dt="2021-05-17T12:21:38.004" v="2028" actId="14100"/>
          <ac:spMkLst>
            <pc:docMk/>
            <pc:sldMk cId="1598677108" sldId="289"/>
            <ac:spMk id="185" creationId="{45E35A1D-285F-4581-9BA3-0F61464CA359}"/>
          </ac:spMkLst>
        </pc:spChg>
        <pc:spChg chg="mod">
          <ac:chgData name="Sérvio Túlio Teixeira e Silva" userId="27baa45cd6a3a3a3" providerId="LiveId" clId="{D3D9BFAB-1DB1-484B-80B0-42369424FAC9}" dt="2021-05-17T12:33:24.150" v="2365" actId="14100"/>
          <ac:spMkLst>
            <pc:docMk/>
            <pc:sldMk cId="1598677108" sldId="289"/>
            <ac:spMk id="186" creationId="{45E35A1D-285F-4581-9BA3-0F61464CA359}"/>
          </ac:spMkLst>
        </pc:spChg>
        <pc:spChg chg="mod">
          <ac:chgData name="Sérvio Túlio Teixeira e Silva" userId="27baa45cd6a3a3a3" providerId="LiveId" clId="{D3D9BFAB-1DB1-484B-80B0-42369424FAC9}" dt="2021-05-17T12:34:01.785" v="2371" actId="14100"/>
          <ac:spMkLst>
            <pc:docMk/>
            <pc:sldMk cId="1598677108" sldId="289"/>
            <ac:spMk id="192" creationId="{45E35A1D-285F-4581-9BA3-0F61464CA359}"/>
          </ac:spMkLst>
        </pc:spChg>
        <pc:spChg chg="mod">
          <ac:chgData name="Sérvio Túlio Teixeira e Silva" userId="27baa45cd6a3a3a3" providerId="LiveId" clId="{D3D9BFAB-1DB1-484B-80B0-42369424FAC9}" dt="2021-05-17T12:34:26.118" v="2381" actId="14100"/>
          <ac:spMkLst>
            <pc:docMk/>
            <pc:sldMk cId="1598677108" sldId="289"/>
            <ac:spMk id="193" creationId="{45E35A1D-285F-4581-9BA3-0F61464CA359}"/>
          </ac:spMkLst>
        </pc:spChg>
        <pc:spChg chg="mod">
          <ac:chgData name="Sérvio Túlio Teixeira e Silva" userId="27baa45cd6a3a3a3" providerId="LiveId" clId="{D3D9BFAB-1DB1-484B-80B0-42369424FAC9}" dt="2021-05-17T12:34:08.565" v="2374" actId="14100"/>
          <ac:spMkLst>
            <pc:docMk/>
            <pc:sldMk cId="1598677108" sldId="289"/>
            <ac:spMk id="194" creationId="{45E35A1D-285F-4581-9BA3-0F61464CA359}"/>
          </ac:spMkLst>
        </pc:spChg>
        <pc:picChg chg="add del mod">
          <ac:chgData name="Sérvio Túlio Teixeira e Silva" userId="27baa45cd6a3a3a3" providerId="LiveId" clId="{D3D9BFAB-1DB1-484B-80B0-42369424FAC9}" dt="2021-05-17T12:21:18.690" v="2023" actId="478"/>
          <ac:picMkLst>
            <pc:docMk/>
            <pc:sldMk cId="1598677108" sldId="289"/>
            <ac:picMk id="4" creationId="{A0D7920E-7D16-41C8-BE21-19CBF8A913BB}"/>
          </ac:picMkLst>
        </pc:picChg>
        <pc:picChg chg="add del mod ord">
          <ac:chgData name="Sérvio Túlio Teixeira e Silva" userId="27baa45cd6a3a3a3" providerId="LiveId" clId="{D3D9BFAB-1DB1-484B-80B0-42369424FAC9}" dt="2021-05-13T11:52:58.069" v="1491" actId="478"/>
          <ac:picMkLst>
            <pc:docMk/>
            <pc:sldMk cId="1598677108" sldId="289"/>
            <ac:picMk id="4" creationId="{5BCEFD6C-6A2A-48D8-A4C6-AE844D1D7BB1}"/>
          </ac:picMkLst>
        </pc:picChg>
        <pc:picChg chg="del">
          <ac:chgData name="Sérvio Túlio Teixeira e Silva" userId="27baa45cd6a3a3a3" providerId="LiveId" clId="{D3D9BFAB-1DB1-484B-80B0-42369424FAC9}" dt="2021-05-12T20:37:30.162" v="844" actId="478"/>
          <ac:picMkLst>
            <pc:docMk/>
            <pc:sldMk cId="1598677108" sldId="289"/>
            <ac:picMk id="84" creationId="{00000000-0000-0000-0000-000000000000}"/>
          </ac:picMkLst>
        </pc:picChg>
        <pc:picChg chg="add del mod">
          <ac:chgData name="Sérvio Túlio Teixeira e Silva" userId="27baa45cd6a3a3a3" providerId="LiveId" clId="{D3D9BFAB-1DB1-484B-80B0-42369424FAC9}" dt="2021-05-17T12:31:54.652" v="2332" actId="1076"/>
          <ac:picMkLst>
            <pc:docMk/>
            <pc:sldMk cId="1598677108" sldId="289"/>
            <ac:picMk id="85" creationId="{32AC2EB3-FBC4-4293-88B9-E28AEC8AA7D8}"/>
          </ac:picMkLst>
        </pc:picChg>
        <pc:picChg chg="del">
          <ac:chgData name="Sérvio Túlio Teixeira e Silva" userId="27baa45cd6a3a3a3" providerId="LiveId" clId="{D3D9BFAB-1DB1-484B-80B0-42369424FAC9}" dt="2021-05-12T20:25:47.281" v="767" actId="478"/>
          <ac:picMkLst>
            <pc:docMk/>
            <pc:sldMk cId="1598677108" sldId="289"/>
            <ac:picMk id="85" creationId="{00000000-0000-0000-0000-000000000000}"/>
          </ac:picMkLst>
        </pc:picChg>
        <pc:picChg chg="mod">
          <ac:chgData name="Sérvio Túlio Teixeira e Silva" userId="27baa45cd6a3a3a3" providerId="LiveId" clId="{D3D9BFAB-1DB1-484B-80B0-42369424FAC9}" dt="2021-05-17T12:33:36.960" v="2367" actId="1076"/>
          <ac:picMkLst>
            <pc:docMk/>
            <pc:sldMk cId="1598677108" sldId="289"/>
            <ac:picMk id="87" creationId="{00000000-0000-0000-0000-000000000000}"/>
          </ac:picMkLst>
        </pc:picChg>
        <pc:picChg chg="mod">
          <ac:chgData name="Sérvio Túlio Teixeira e Silva" userId="27baa45cd6a3a3a3" providerId="LiveId" clId="{D3D9BFAB-1DB1-484B-80B0-42369424FAC9}" dt="2021-05-17T12:34:09.737" v="2375" actId="1076"/>
          <ac:picMkLst>
            <pc:docMk/>
            <pc:sldMk cId="1598677108" sldId="289"/>
            <ac:picMk id="88" creationId="{00000000-0000-0000-0000-000000000000}"/>
          </ac:picMkLst>
        </pc:picChg>
        <pc:picChg chg="del mod ord">
          <ac:chgData name="Sérvio Túlio Teixeira e Silva" userId="27baa45cd6a3a3a3" providerId="LiveId" clId="{D3D9BFAB-1DB1-484B-80B0-42369424FAC9}" dt="2021-05-13T12:14:35.535" v="1933" actId="478"/>
          <ac:picMkLst>
            <pc:docMk/>
            <pc:sldMk cId="1598677108" sldId="289"/>
            <ac:picMk id="89" creationId="{00000000-0000-0000-0000-000000000000}"/>
          </ac:picMkLst>
        </pc:picChg>
        <pc:picChg chg="add del mod">
          <ac:chgData name="Sérvio Túlio Teixeira e Silva" userId="27baa45cd6a3a3a3" providerId="LiveId" clId="{D3D9BFAB-1DB1-484B-80B0-42369424FAC9}" dt="2021-05-13T12:06:27.662" v="1789" actId="478"/>
          <ac:picMkLst>
            <pc:docMk/>
            <pc:sldMk cId="1598677108" sldId="289"/>
            <ac:picMk id="94" creationId="{00000000-0000-0000-0000-000000000000}"/>
          </ac:picMkLst>
        </pc:picChg>
        <pc:picChg chg="add del mod">
          <ac:chgData name="Sérvio Túlio Teixeira e Silva" userId="27baa45cd6a3a3a3" providerId="LiveId" clId="{D3D9BFAB-1DB1-484B-80B0-42369424FAC9}" dt="2021-05-17T12:33:58.691" v="2370" actId="1076"/>
          <ac:picMkLst>
            <pc:docMk/>
            <pc:sldMk cId="1598677108" sldId="289"/>
            <ac:picMk id="97" creationId="{00000000-0000-0000-0000-000000000000}"/>
          </ac:picMkLst>
        </pc:picChg>
        <pc:picChg chg="add del mod">
          <ac:chgData name="Sérvio Túlio Teixeira e Silva" userId="27baa45cd6a3a3a3" providerId="LiveId" clId="{D3D9BFAB-1DB1-484B-80B0-42369424FAC9}" dt="2021-05-13T11:52:54.115" v="1485"/>
          <ac:picMkLst>
            <pc:docMk/>
            <pc:sldMk cId="1598677108" sldId="289"/>
            <ac:picMk id="103" creationId="{778A1513-F6D8-48E9-A0A6-8DE700D52E23}"/>
          </ac:picMkLst>
        </pc:picChg>
        <pc:picChg chg="add del mod ord">
          <ac:chgData name="Sérvio Túlio Teixeira e Silva" userId="27baa45cd6a3a3a3" providerId="LiveId" clId="{D3D9BFAB-1DB1-484B-80B0-42369424FAC9}" dt="2021-05-13T12:13:01.617" v="1834" actId="478"/>
          <ac:picMkLst>
            <pc:docMk/>
            <pc:sldMk cId="1598677108" sldId="289"/>
            <ac:picMk id="112" creationId="{59F35388-EC5F-4669-9F0E-3C83E429A0B3}"/>
          </ac:picMkLst>
        </pc:picChg>
        <pc:picChg chg="add del mod">
          <ac:chgData name="Sérvio Túlio Teixeira e Silva" userId="27baa45cd6a3a3a3" providerId="LiveId" clId="{D3D9BFAB-1DB1-484B-80B0-42369424FAC9}" dt="2021-05-13T12:02:49.553" v="1721" actId="478"/>
          <ac:picMkLst>
            <pc:docMk/>
            <pc:sldMk cId="1598677108" sldId="289"/>
            <ac:picMk id="121" creationId="{DD0676B3-73F5-49C9-9847-F2367EEA74C9}"/>
          </ac:picMkLst>
        </pc:picChg>
        <pc:picChg chg="add del mod">
          <ac:chgData name="Sérvio Túlio Teixeira e Silva" userId="27baa45cd6a3a3a3" providerId="LiveId" clId="{D3D9BFAB-1DB1-484B-80B0-42369424FAC9}" dt="2021-05-13T12:11:59.263" v="1820" actId="478"/>
          <ac:picMkLst>
            <pc:docMk/>
            <pc:sldMk cId="1598677108" sldId="289"/>
            <ac:picMk id="123" creationId="{7DC5B578-8DC3-40A5-A821-BA501650D92E}"/>
          </ac:picMkLst>
        </pc:picChg>
        <pc:picChg chg="add mod">
          <ac:chgData name="Sérvio Túlio Teixeira e Silva" userId="27baa45cd6a3a3a3" providerId="LiveId" clId="{D3D9BFAB-1DB1-484B-80B0-42369424FAC9}" dt="2021-05-17T12:33:18.636" v="2363" actId="1076"/>
          <ac:picMkLst>
            <pc:docMk/>
            <pc:sldMk cId="1598677108" sldId="289"/>
            <ac:picMk id="124" creationId="{95BE6F20-4F36-47EC-9391-F2CB2302FA4D}"/>
          </ac:picMkLst>
        </pc:picChg>
        <pc:picChg chg="add mod">
          <ac:chgData name="Sérvio Túlio Teixeira e Silva" userId="27baa45cd6a3a3a3" providerId="LiveId" clId="{D3D9BFAB-1DB1-484B-80B0-42369424FAC9}" dt="2021-05-17T12:33:12.122" v="2361" actId="1076"/>
          <ac:picMkLst>
            <pc:docMk/>
            <pc:sldMk cId="1598677108" sldId="289"/>
            <ac:picMk id="127" creationId="{5D21AFDF-B99B-4A07-B006-E011DCAE0100}"/>
          </ac:picMkLst>
        </pc:picChg>
        <pc:picChg chg="add mod">
          <ac:chgData name="Sérvio Túlio Teixeira e Silva" userId="27baa45cd6a3a3a3" providerId="LiveId" clId="{D3D9BFAB-1DB1-484B-80B0-42369424FAC9}" dt="2021-05-17T12:33:21.120" v="2364" actId="1076"/>
          <ac:picMkLst>
            <pc:docMk/>
            <pc:sldMk cId="1598677108" sldId="289"/>
            <ac:picMk id="134" creationId="{6000E8DA-EB6E-4042-883F-19D74A9B6E30}"/>
          </ac:picMkLst>
        </pc:picChg>
        <pc:picChg chg="del mod">
          <ac:chgData name="Sérvio Túlio Teixeira e Silva" userId="27baa45cd6a3a3a3" providerId="LiveId" clId="{D3D9BFAB-1DB1-484B-80B0-42369424FAC9}" dt="2021-05-13T12:15:13.336" v="1940" actId="478"/>
          <ac:picMkLst>
            <pc:docMk/>
            <pc:sldMk cId="1598677108" sldId="289"/>
            <ac:picMk id="187" creationId="{00000000-0000-0000-0000-000000000000}"/>
          </ac:picMkLst>
        </pc:picChg>
        <pc:picChg chg="del mod">
          <ac:chgData name="Sérvio Túlio Teixeira e Silva" userId="27baa45cd6a3a3a3" providerId="LiveId" clId="{D3D9BFAB-1DB1-484B-80B0-42369424FAC9}" dt="2021-05-13T12:05:44.063" v="1786" actId="478"/>
          <ac:picMkLst>
            <pc:docMk/>
            <pc:sldMk cId="1598677108" sldId="289"/>
            <ac:picMk id="190" creationId="{00000000-0000-0000-0000-000000000000}"/>
          </ac:picMkLst>
        </pc:picChg>
        <pc:picChg chg="del">
          <ac:chgData name="Sérvio Túlio Teixeira e Silva" userId="27baa45cd6a3a3a3" providerId="LiveId" clId="{D3D9BFAB-1DB1-484B-80B0-42369424FAC9}" dt="2021-05-12T20:25:47.281" v="767" actId="478"/>
          <ac:picMkLst>
            <pc:docMk/>
            <pc:sldMk cId="1598677108" sldId="289"/>
            <ac:picMk id="191" creationId="{00000000-0000-0000-0000-000000000000}"/>
          </ac:picMkLst>
        </pc:picChg>
      </pc:sldChg>
      <pc:sldChg chg="modSp add mod">
        <pc:chgData name="Sérvio Túlio Teixeira e Silva" userId="27baa45cd6a3a3a3" providerId="LiveId" clId="{D3D9BFAB-1DB1-484B-80B0-42369424FAC9}" dt="2021-05-12T20:59:46.002" v="1454" actId="1076"/>
        <pc:sldMkLst>
          <pc:docMk/>
          <pc:sldMk cId="3841258688" sldId="450"/>
        </pc:sldMkLst>
        <pc:spChg chg="mod">
          <ac:chgData name="Sérvio Túlio Teixeira e Silva" userId="27baa45cd6a3a3a3" providerId="LiveId" clId="{D3D9BFAB-1DB1-484B-80B0-42369424FAC9}" dt="2021-05-12T20:59:46.002" v="1454" actId="1076"/>
          <ac:spMkLst>
            <pc:docMk/>
            <pc:sldMk cId="3841258688" sldId="450"/>
            <ac:spMk id="7" creationId="{095531F2-08FA-4BB8-BC9E-A13C56E4AE8F}"/>
          </ac:spMkLst>
        </pc:spChg>
        <pc:spChg chg="mod">
          <ac:chgData name="Sérvio Túlio Teixeira e Silva" userId="27baa45cd6a3a3a3" providerId="LiveId" clId="{D3D9BFAB-1DB1-484B-80B0-42369424FAC9}" dt="2021-05-12T20:59:42.111" v="1453" actId="14100"/>
          <ac:spMkLst>
            <pc:docMk/>
            <pc:sldMk cId="3841258688" sldId="450"/>
            <ac:spMk id="17" creationId="{3836AA0A-C47D-487F-ABEF-AB811F992A56}"/>
          </ac:spMkLst>
        </pc:spChg>
      </pc:sldChg>
      <pc:sldChg chg="addSp delSp modSp add mod">
        <pc:chgData name="Sérvio Túlio Teixeira e Silva" userId="27baa45cd6a3a3a3" providerId="LiveId" clId="{D3D9BFAB-1DB1-484B-80B0-42369424FAC9}" dt="2021-05-18T14:18:48.827" v="2600" actId="207"/>
        <pc:sldMkLst>
          <pc:docMk/>
          <pc:sldMk cId="824639377" sldId="451"/>
        </pc:sldMkLst>
        <pc:spChg chg="mod">
          <ac:chgData name="Sérvio Túlio Teixeira e Silva" userId="27baa45cd6a3a3a3" providerId="LiveId" clId="{D3D9BFAB-1DB1-484B-80B0-42369424FAC9}" dt="2021-05-18T14:18:48.827" v="2600" actId="207"/>
          <ac:spMkLst>
            <pc:docMk/>
            <pc:sldMk cId="824639377" sldId="451"/>
            <ac:spMk id="51" creationId="{E9125D5E-3842-495F-A796-5BB3EC892643}"/>
          </ac:spMkLst>
        </pc:spChg>
        <pc:spChg chg="mod">
          <ac:chgData name="Sérvio Túlio Teixeira e Silva" userId="27baa45cd6a3a3a3" providerId="LiveId" clId="{D3D9BFAB-1DB1-484B-80B0-42369424FAC9}" dt="2021-05-18T14:16:02.567" v="2430" actId="20577"/>
          <ac:spMkLst>
            <pc:docMk/>
            <pc:sldMk cId="824639377" sldId="451"/>
            <ac:spMk id="60" creationId="{06A223DC-40A6-4BDB-9481-B34F805B6A9C}"/>
          </ac:spMkLst>
        </pc:spChg>
        <pc:spChg chg="mod">
          <ac:chgData name="Sérvio Túlio Teixeira e Silva" userId="27baa45cd6a3a3a3" providerId="LiveId" clId="{D3D9BFAB-1DB1-484B-80B0-42369424FAC9}" dt="2021-05-18T14:16:16.040" v="2436" actId="20577"/>
          <ac:spMkLst>
            <pc:docMk/>
            <pc:sldMk cId="824639377" sldId="451"/>
            <ac:spMk id="61" creationId="{E6726589-1A41-4E6B-B43C-5ACFD4ADD1DF}"/>
          </ac:spMkLst>
        </pc:spChg>
        <pc:spChg chg="mod">
          <ac:chgData name="Sérvio Túlio Teixeira e Silva" userId="27baa45cd6a3a3a3" providerId="LiveId" clId="{D3D9BFAB-1DB1-484B-80B0-42369424FAC9}" dt="2021-05-18T14:16:17.951" v="2438" actId="20577"/>
          <ac:spMkLst>
            <pc:docMk/>
            <pc:sldMk cId="824639377" sldId="451"/>
            <ac:spMk id="62" creationId="{57B41EA3-023F-4FF2-8093-300BEFAC7C0B}"/>
          </ac:spMkLst>
        </pc:spChg>
        <pc:spChg chg="mod">
          <ac:chgData name="Sérvio Túlio Teixeira e Silva" userId="27baa45cd6a3a3a3" providerId="LiveId" clId="{D3D9BFAB-1DB1-484B-80B0-42369424FAC9}" dt="2021-05-18T14:18:35.894" v="2599" actId="20577"/>
          <ac:spMkLst>
            <pc:docMk/>
            <pc:sldMk cId="824639377" sldId="451"/>
            <ac:spMk id="70" creationId="{A261A43D-B020-4AFD-BB0E-42DF7322CCD2}"/>
          </ac:spMkLst>
        </pc:spChg>
        <pc:spChg chg="mod">
          <ac:chgData name="Sérvio Túlio Teixeira e Silva" userId="27baa45cd6a3a3a3" providerId="LiveId" clId="{D3D9BFAB-1DB1-484B-80B0-42369424FAC9}" dt="2021-05-18T14:18:24.583" v="2576" actId="20577"/>
          <ac:spMkLst>
            <pc:docMk/>
            <pc:sldMk cId="824639377" sldId="451"/>
            <ac:spMk id="71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8T14:18:31.982" v="2594" actId="20577"/>
          <ac:spMkLst>
            <pc:docMk/>
            <pc:sldMk cId="824639377" sldId="451"/>
            <ac:spMk id="72" creationId="{622C0305-D764-4F81-9017-F2309BE355ED}"/>
          </ac:spMkLst>
        </pc:spChg>
        <pc:spChg chg="add mod">
          <ac:chgData name="Sérvio Túlio Teixeira e Silva" userId="27baa45cd6a3a3a3" providerId="LiveId" clId="{D3D9BFAB-1DB1-484B-80B0-42369424FAC9}" dt="2021-05-18T14:17:49.564" v="2528" actId="1076"/>
          <ac:spMkLst>
            <pc:docMk/>
            <pc:sldMk cId="824639377" sldId="451"/>
            <ac:spMk id="80" creationId="{28A1F955-ECDE-4A82-A009-6659DC5D3E51}"/>
          </ac:spMkLst>
        </pc:spChg>
        <pc:spChg chg="del">
          <ac:chgData name="Sérvio Túlio Teixeira e Silva" userId="27baa45cd6a3a3a3" providerId="LiveId" clId="{D3D9BFAB-1DB1-484B-80B0-42369424FAC9}" dt="2021-05-18T14:17:08.951" v="2492" actId="478"/>
          <ac:spMkLst>
            <pc:docMk/>
            <pc:sldMk cId="824639377" sldId="451"/>
            <ac:spMk id="81" creationId="{DA103630-FD3D-4D63-9782-9184956427F0}"/>
          </ac:spMkLst>
        </pc:spChg>
        <pc:spChg chg="del">
          <ac:chgData name="Sérvio Túlio Teixeira e Silva" userId="27baa45cd6a3a3a3" providerId="LiveId" clId="{D3D9BFAB-1DB1-484B-80B0-42369424FAC9}" dt="2021-05-18T14:17:08.951" v="2492" actId="478"/>
          <ac:spMkLst>
            <pc:docMk/>
            <pc:sldMk cId="824639377" sldId="451"/>
            <ac:spMk id="82" creationId="{176CA5ED-82D5-467F-9E94-B681DDDD639E}"/>
          </ac:spMkLst>
        </pc:spChg>
        <pc:spChg chg="mod">
          <ac:chgData name="Sérvio Túlio Teixeira e Silva" userId="27baa45cd6a3a3a3" providerId="LiveId" clId="{D3D9BFAB-1DB1-484B-80B0-42369424FAC9}" dt="2021-05-18T14:16:22.271" v="2444" actId="20577"/>
          <ac:spMkLst>
            <pc:docMk/>
            <pc:sldMk cId="824639377" sldId="451"/>
            <ac:spMk id="83" creationId="{FA93AFC4-192F-4C2E-8B00-BC7CD70A8C1B}"/>
          </ac:spMkLst>
        </pc:spChg>
        <pc:spChg chg="del mod">
          <ac:chgData name="Sérvio Túlio Teixeira e Silva" userId="27baa45cd6a3a3a3" providerId="LiveId" clId="{D3D9BFAB-1DB1-484B-80B0-42369424FAC9}" dt="2021-05-18T14:17:10.213" v="2493" actId="478"/>
          <ac:spMkLst>
            <pc:docMk/>
            <pc:sldMk cId="824639377" sldId="451"/>
            <ac:spMk id="84" creationId="{A9AB4BBE-617F-4F12-A5BF-0BAD82C8B14A}"/>
          </ac:spMkLst>
        </pc:spChg>
        <pc:spChg chg="mod">
          <ac:chgData name="Sérvio Túlio Teixeira e Silva" userId="27baa45cd6a3a3a3" providerId="LiveId" clId="{D3D9BFAB-1DB1-484B-80B0-42369424FAC9}" dt="2021-05-18T14:18:09.636" v="2549" actId="20577"/>
          <ac:spMkLst>
            <pc:docMk/>
            <pc:sldMk cId="824639377" sldId="451"/>
            <ac:spMk id="86" creationId="{1A3C0CA5-9CE5-49BB-9ECA-FEDB9EA270C5}"/>
          </ac:spMkLst>
        </pc:spChg>
        <pc:spChg chg="del">
          <ac:chgData name="Sérvio Túlio Teixeira e Silva" userId="27baa45cd6a3a3a3" providerId="LiveId" clId="{D3D9BFAB-1DB1-484B-80B0-42369424FAC9}" dt="2021-05-18T14:17:08.951" v="2492" actId="478"/>
          <ac:spMkLst>
            <pc:docMk/>
            <pc:sldMk cId="824639377" sldId="451"/>
            <ac:spMk id="89" creationId="{596D2275-FA61-48FB-A60E-F0319BFAB0A9}"/>
          </ac:spMkLst>
        </pc:spChg>
        <pc:spChg chg="del">
          <ac:chgData name="Sérvio Túlio Teixeira e Silva" userId="27baa45cd6a3a3a3" providerId="LiveId" clId="{D3D9BFAB-1DB1-484B-80B0-42369424FAC9}" dt="2021-05-18T14:17:08.951" v="2492" actId="478"/>
          <ac:spMkLst>
            <pc:docMk/>
            <pc:sldMk cId="824639377" sldId="451"/>
            <ac:spMk id="90" creationId="{23DBC053-2460-40BC-A4F3-EBEBC3F45045}"/>
          </ac:spMkLst>
        </pc:spChg>
        <pc:spChg chg="add mod">
          <ac:chgData name="Sérvio Túlio Teixeira e Silva" userId="27baa45cd6a3a3a3" providerId="LiveId" clId="{D3D9BFAB-1DB1-484B-80B0-42369424FAC9}" dt="2021-05-18T14:17:49.564" v="2528" actId="1076"/>
          <ac:spMkLst>
            <pc:docMk/>
            <pc:sldMk cId="824639377" sldId="451"/>
            <ac:spMk id="91" creationId="{F12179F1-72AD-4831-83B6-2C6B8A27F721}"/>
          </ac:spMkLst>
        </pc:spChg>
        <pc:spChg chg="mod">
          <ac:chgData name="Sérvio Túlio Teixeira e Silva" userId="27baa45cd6a3a3a3" providerId="LiveId" clId="{D3D9BFAB-1DB1-484B-80B0-42369424FAC9}" dt="2021-05-18T14:16:32.086" v="2462" actId="20577"/>
          <ac:spMkLst>
            <pc:docMk/>
            <pc:sldMk cId="824639377" sldId="451"/>
            <ac:spMk id="92" creationId="{DA8DBAE5-0321-4D19-A779-812FBA12C37F}"/>
          </ac:spMkLst>
        </pc:spChg>
        <pc:spChg chg="add mod">
          <ac:chgData name="Sérvio Túlio Teixeira e Silva" userId="27baa45cd6a3a3a3" providerId="LiveId" clId="{D3D9BFAB-1DB1-484B-80B0-42369424FAC9}" dt="2021-05-18T14:17:49.564" v="2528" actId="1076"/>
          <ac:spMkLst>
            <pc:docMk/>
            <pc:sldMk cId="824639377" sldId="451"/>
            <ac:spMk id="93" creationId="{664F668C-9332-4001-AFA7-0973FF0818B5}"/>
          </ac:spMkLst>
        </pc:spChg>
        <pc:spChg chg="add mod">
          <ac:chgData name="Sérvio Túlio Teixeira e Silva" userId="27baa45cd6a3a3a3" providerId="LiveId" clId="{D3D9BFAB-1DB1-484B-80B0-42369424FAC9}" dt="2021-05-18T14:17:53.624" v="2530" actId="1076"/>
          <ac:spMkLst>
            <pc:docMk/>
            <pc:sldMk cId="824639377" sldId="451"/>
            <ac:spMk id="94" creationId="{24A580B6-EB48-4DA2-98E3-48B05AEB3AFE}"/>
          </ac:spMkLst>
        </pc:spChg>
        <pc:spChg chg="add mod">
          <ac:chgData name="Sérvio Túlio Teixeira e Silva" userId="27baa45cd6a3a3a3" providerId="LiveId" clId="{D3D9BFAB-1DB1-484B-80B0-42369424FAC9}" dt="2021-05-18T14:17:53.624" v="2530" actId="1076"/>
          <ac:spMkLst>
            <pc:docMk/>
            <pc:sldMk cId="824639377" sldId="451"/>
            <ac:spMk id="95" creationId="{53CC5892-7810-4140-A74E-D7DF10BD7A34}"/>
          </ac:spMkLst>
        </pc:spChg>
        <pc:spChg chg="mod">
          <ac:chgData name="Sérvio Túlio Teixeira e Silva" userId="27baa45cd6a3a3a3" providerId="LiveId" clId="{D3D9BFAB-1DB1-484B-80B0-42369424FAC9}" dt="2021-05-18T14:18:04.776" v="2539" actId="20577"/>
          <ac:spMkLst>
            <pc:docMk/>
            <pc:sldMk cId="824639377" sldId="451"/>
            <ac:spMk id="96" creationId="{78C09296-B427-4446-9883-8E7B4D5B1B4D}"/>
          </ac:spMkLst>
        </pc:spChg>
        <pc:spChg chg="add mod">
          <ac:chgData name="Sérvio Túlio Teixeira e Silva" userId="27baa45cd6a3a3a3" providerId="LiveId" clId="{D3D9BFAB-1DB1-484B-80B0-42369424FAC9}" dt="2021-05-18T14:17:53.624" v="2530" actId="1076"/>
          <ac:spMkLst>
            <pc:docMk/>
            <pc:sldMk cId="824639377" sldId="451"/>
            <ac:spMk id="98" creationId="{9AA6E7C7-D3C0-4E80-A7FA-03D0F8D99974}"/>
          </ac:spMkLst>
        </pc:spChg>
        <pc:spChg chg="mod">
          <ac:chgData name="Sérvio Túlio Teixeira e Silva" userId="27baa45cd6a3a3a3" providerId="LiveId" clId="{D3D9BFAB-1DB1-484B-80B0-42369424FAC9}" dt="2021-05-18T14:18:15.271" v="2559" actId="20577"/>
          <ac:spMkLst>
            <pc:docMk/>
            <pc:sldMk cId="824639377" sldId="451"/>
            <ac:spMk id="99" creationId="{656D268F-541A-4604-9382-523823BBC835}"/>
          </ac:spMkLst>
        </pc:spChg>
        <pc:spChg chg="mod">
          <ac:chgData name="Sérvio Túlio Teixeira e Silva" userId="27baa45cd6a3a3a3" providerId="LiveId" clId="{D3D9BFAB-1DB1-484B-80B0-42369424FAC9}" dt="2021-05-18T14:18:07.495" v="2544" actId="20577"/>
          <ac:spMkLst>
            <pc:docMk/>
            <pc:sldMk cId="824639377" sldId="451"/>
            <ac:spMk id="100" creationId="{8019BF17-BDD2-47CF-B607-F1DDE50677AE}"/>
          </ac:spMkLst>
        </pc:spChg>
        <pc:spChg chg="mod">
          <ac:chgData name="Sérvio Túlio Teixeira e Silva" userId="27baa45cd6a3a3a3" providerId="LiveId" clId="{D3D9BFAB-1DB1-484B-80B0-42369424FAC9}" dt="2021-05-18T14:16:35.718" v="2468" actId="20577"/>
          <ac:spMkLst>
            <pc:docMk/>
            <pc:sldMk cId="824639377" sldId="451"/>
            <ac:spMk id="101" creationId="{CBCB5D75-9A19-4461-A8DE-B183D2FEC7C9}"/>
          </ac:spMkLst>
        </pc:spChg>
        <pc:spChg chg="mod">
          <ac:chgData name="Sérvio Túlio Teixeira e Silva" userId="27baa45cd6a3a3a3" providerId="LiveId" clId="{D3D9BFAB-1DB1-484B-80B0-42369424FAC9}" dt="2021-05-18T14:16:53.255" v="2481" actId="1076"/>
          <ac:spMkLst>
            <pc:docMk/>
            <pc:sldMk cId="824639377" sldId="451"/>
            <ac:spMk id="102" creationId="{F88E85D3-4657-40E0-899C-CEBAE0F4C27D}"/>
          </ac:spMkLst>
        </pc:spChg>
        <pc:spChg chg="add mod">
          <ac:chgData name="Sérvio Túlio Teixeira e Silva" userId="27baa45cd6a3a3a3" providerId="LiveId" clId="{D3D9BFAB-1DB1-484B-80B0-42369424FAC9}" dt="2021-05-18T14:17:58.228" v="2532" actId="1076"/>
          <ac:spMkLst>
            <pc:docMk/>
            <pc:sldMk cId="824639377" sldId="451"/>
            <ac:spMk id="103" creationId="{7CBA87E9-C6B0-4A44-B8D5-D2469A1E2362}"/>
          </ac:spMkLst>
        </pc:spChg>
        <pc:spChg chg="del">
          <ac:chgData name="Sérvio Túlio Teixeira e Silva" userId="27baa45cd6a3a3a3" providerId="LiveId" clId="{D3D9BFAB-1DB1-484B-80B0-42369424FAC9}" dt="2021-05-18T14:17:26.007" v="2514" actId="478"/>
          <ac:spMkLst>
            <pc:docMk/>
            <pc:sldMk cId="824639377" sldId="451"/>
            <ac:spMk id="105" creationId="{556660C1-03A3-4B6D-A19F-550A8FBF3395}"/>
          </ac:spMkLst>
        </pc:spChg>
        <pc:spChg chg="del">
          <ac:chgData name="Sérvio Túlio Teixeira e Silva" userId="27baa45cd6a3a3a3" providerId="LiveId" clId="{D3D9BFAB-1DB1-484B-80B0-42369424FAC9}" dt="2021-05-18T14:17:29.309" v="2517" actId="478"/>
          <ac:spMkLst>
            <pc:docMk/>
            <pc:sldMk cId="824639377" sldId="451"/>
            <ac:spMk id="106" creationId="{02C5BE51-B447-434D-B9C1-82CB674C497F}"/>
          </ac:spMkLst>
        </pc:spChg>
        <pc:spChg chg="del">
          <ac:chgData name="Sérvio Túlio Teixeira e Silva" userId="27baa45cd6a3a3a3" providerId="LiveId" clId="{D3D9BFAB-1DB1-484B-80B0-42369424FAC9}" dt="2021-05-18T14:17:26.630" v="2515" actId="478"/>
          <ac:spMkLst>
            <pc:docMk/>
            <pc:sldMk cId="824639377" sldId="451"/>
            <ac:spMk id="107" creationId="{8E36218C-7F35-4366-95CB-FD5B242F4D1B}"/>
          </ac:spMkLst>
        </pc:spChg>
        <pc:spChg chg="add mod">
          <ac:chgData name="Sérvio Túlio Teixeira e Silva" userId="27baa45cd6a3a3a3" providerId="LiveId" clId="{D3D9BFAB-1DB1-484B-80B0-42369424FAC9}" dt="2021-05-18T14:17:58.228" v="2532" actId="1076"/>
          <ac:spMkLst>
            <pc:docMk/>
            <pc:sldMk cId="824639377" sldId="451"/>
            <ac:spMk id="108" creationId="{9092656E-A49D-4234-B720-C9BC9926EE49}"/>
          </ac:spMkLst>
        </pc:spChg>
        <pc:spChg chg="mod">
          <ac:chgData name="Sérvio Túlio Teixeira e Silva" userId="27baa45cd6a3a3a3" providerId="LiveId" clId="{D3D9BFAB-1DB1-484B-80B0-42369424FAC9}" dt="2021-05-18T14:15:51.535" v="2409" actId="20577"/>
          <ac:spMkLst>
            <pc:docMk/>
            <pc:sldMk cId="824639377" sldId="451"/>
            <ac:spMk id="109" creationId="{4E418FE4-A957-4B3E-B1B1-0EB7ECD147F1}"/>
          </ac:spMkLst>
        </pc:spChg>
        <pc:spChg chg="del">
          <ac:chgData name="Sérvio Túlio Teixeira e Silva" userId="27baa45cd6a3a3a3" providerId="LiveId" clId="{D3D9BFAB-1DB1-484B-80B0-42369424FAC9}" dt="2021-05-18T14:16:44.565" v="2479" actId="478"/>
          <ac:spMkLst>
            <pc:docMk/>
            <pc:sldMk cId="824639377" sldId="451"/>
            <ac:spMk id="110" creationId="{02C5BE51-B447-434D-B9C1-82CB674C497F}"/>
          </ac:spMkLst>
        </pc:spChg>
        <pc:spChg chg="del">
          <ac:chgData name="Sérvio Túlio Teixeira e Silva" userId="27baa45cd6a3a3a3" providerId="LiveId" clId="{D3D9BFAB-1DB1-484B-80B0-42369424FAC9}" dt="2021-05-18T14:17:40.558" v="2526" actId="478"/>
          <ac:spMkLst>
            <pc:docMk/>
            <pc:sldMk cId="824639377" sldId="451"/>
            <ac:spMk id="111" creationId="{8E36218C-7F35-4366-95CB-FD5B242F4D1B}"/>
          </ac:spMkLst>
        </pc:spChg>
        <pc:spChg chg="add mod">
          <ac:chgData name="Sérvio Túlio Teixeira e Silva" userId="27baa45cd6a3a3a3" providerId="LiveId" clId="{D3D9BFAB-1DB1-484B-80B0-42369424FAC9}" dt="2021-05-18T14:17:58.228" v="2532" actId="1076"/>
          <ac:spMkLst>
            <pc:docMk/>
            <pc:sldMk cId="824639377" sldId="451"/>
            <ac:spMk id="112" creationId="{EDF70E2A-5BCC-47C6-A0BA-D34FCF1687EF}"/>
          </ac:spMkLst>
        </pc:spChg>
        <pc:spChg chg="del mod">
          <ac:chgData name="Sérvio Túlio Teixeira e Silva" userId="27baa45cd6a3a3a3" providerId="LiveId" clId="{D3D9BFAB-1DB1-484B-80B0-42369424FAC9}" dt="2021-05-18T14:16:40.446" v="2476" actId="478"/>
          <ac:spMkLst>
            <pc:docMk/>
            <pc:sldMk cId="824639377" sldId="451"/>
            <ac:spMk id="115" creationId="{11B5D740-485B-4DD2-BD4E-46CC0A231FD7}"/>
          </ac:spMkLst>
        </pc:spChg>
        <pc:spChg chg="mod">
          <ac:chgData name="Sérvio Túlio Teixeira e Silva" userId="27baa45cd6a3a3a3" providerId="LiveId" clId="{D3D9BFAB-1DB1-484B-80B0-42369424FAC9}" dt="2021-05-18T14:16:19.728" v="2440" actId="20577"/>
          <ac:spMkLst>
            <pc:docMk/>
            <pc:sldMk cId="824639377" sldId="451"/>
            <ac:spMk id="122" creationId="{FA93AFC4-192F-4C2E-8B00-BC7CD70A8C1B}"/>
          </ac:spMkLst>
        </pc:spChg>
        <pc:spChg chg="del">
          <ac:chgData name="Sérvio Túlio Teixeira e Silva" userId="27baa45cd6a3a3a3" providerId="LiveId" clId="{D3D9BFAB-1DB1-484B-80B0-42369424FAC9}" dt="2021-05-18T14:17:34.022" v="2521" actId="478"/>
          <ac:spMkLst>
            <pc:docMk/>
            <pc:sldMk cId="824639377" sldId="451"/>
            <ac:spMk id="125" creationId="{BB792CC7-F9F8-442D-B074-4F819DDE17E4}"/>
          </ac:spMkLst>
        </pc:spChg>
        <pc:spChg chg="mod">
          <ac:chgData name="Sérvio Túlio Teixeira e Silva" userId="27baa45cd6a3a3a3" providerId="LiveId" clId="{D3D9BFAB-1DB1-484B-80B0-42369424FAC9}" dt="2021-05-18T14:16:30.542" v="2456" actId="20577"/>
          <ac:spMkLst>
            <pc:docMk/>
            <pc:sldMk cId="824639377" sldId="451"/>
            <ac:spMk id="126" creationId="{A5A7A207-92AA-4EEC-AED2-BECBF7F427BF}"/>
          </ac:spMkLst>
        </pc:spChg>
        <pc:spChg chg="mod">
          <ac:chgData name="Sérvio Túlio Teixeira e Silva" userId="27baa45cd6a3a3a3" providerId="LiveId" clId="{D3D9BFAB-1DB1-484B-80B0-42369424FAC9}" dt="2021-05-18T14:18:27.118" v="2582" actId="20577"/>
          <ac:spMkLst>
            <pc:docMk/>
            <pc:sldMk cId="824639377" sldId="451"/>
            <ac:spMk id="128" creationId="{01ABB64B-A7C0-4C1A-B0CB-EBE28C791E50}"/>
          </ac:spMkLst>
        </pc:spChg>
        <pc:spChg chg="mod">
          <ac:chgData name="Sérvio Túlio Teixeira e Silva" userId="27baa45cd6a3a3a3" providerId="LiveId" clId="{D3D9BFAB-1DB1-484B-80B0-42369424FAC9}" dt="2021-05-18T14:18:21.158" v="2570" actId="20577"/>
          <ac:spMkLst>
            <pc:docMk/>
            <pc:sldMk cId="824639377" sldId="451"/>
            <ac:spMk id="132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8T14:18:29.670" v="2588" actId="20577"/>
          <ac:spMkLst>
            <pc:docMk/>
            <pc:sldMk cId="824639377" sldId="451"/>
            <ac:spMk id="135" creationId="{7B4ED1C9-0DF1-423B-9986-872E0F5E8DBA}"/>
          </ac:spMkLst>
        </pc:spChg>
        <pc:spChg chg="del">
          <ac:chgData name="Sérvio Túlio Teixeira e Silva" userId="27baa45cd6a3a3a3" providerId="LiveId" clId="{D3D9BFAB-1DB1-484B-80B0-42369424FAC9}" dt="2021-05-18T14:17:38.534" v="2524" actId="478"/>
          <ac:spMkLst>
            <pc:docMk/>
            <pc:sldMk cId="824639377" sldId="451"/>
            <ac:spMk id="136" creationId="{8E36218C-7F35-4366-95CB-FD5B242F4D1B}"/>
          </ac:spMkLst>
        </pc:spChg>
        <pc:spChg chg="del">
          <ac:chgData name="Sérvio Túlio Teixeira e Silva" userId="27baa45cd6a3a3a3" providerId="LiveId" clId="{D3D9BFAB-1DB1-484B-80B0-42369424FAC9}" dt="2021-05-18T14:17:08.951" v="2492" actId="478"/>
          <ac:spMkLst>
            <pc:docMk/>
            <pc:sldMk cId="824639377" sldId="451"/>
            <ac:spMk id="140" creationId="{A261A43D-B020-4AFD-BB0E-42DF7322CCD2}"/>
          </ac:spMkLst>
        </pc:spChg>
        <pc:spChg chg="mod">
          <ac:chgData name="Sérvio Túlio Teixeira e Silva" userId="27baa45cd6a3a3a3" providerId="LiveId" clId="{D3D9BFAB-1DB1-484B-80B0-42369424FAC9}" dt="2021-05-18T14:17:16.271" v="2503" actId="20577"/>
          <ac:spMkLst>
            <pc:docMk/>
            <pc:sldMk cId="824639377" sldId="451"/>
            <ac:spMk id="144" creationId="{E1419213-5AF8-4E1F-AF8D-2F70BF6DE48A}"/>
          </ac:spMkLst>
        </pc:spChg>
        <pc:spChg chg="mod">
          <ac:chgData name="Sérvio Túlio Teixeira e Silva" userId="27baa45cd6a3a3a3" providerId="LiveId" clId="{D3D9BFAB-1DB1-484B-80B0-42369424FAC9}" dt="2021-05-18T14:17:21.616" v="2512" actId="1076"/>
          <ac:spMkLst>
            <pc:docMk/>
            <pc:sldMk cId="824639377" sldId="451"/>
            <ac:spMk id="156" creationId="{A261A43D-B020-4AFD-BB0E-42DF7322CCD2}"/>
          </ac:spMkLst>
        </pc:spChg>
        <pc:spChg chg="del">
          <ac:chgData name="Sérvio Túlio Teixeira e Silva" userId="27baa45cd6a3a3a3" providerId="LiveId" clId="{D3D9BFAB-1DB1-484B-80B0-42369424FAC9}" dt="2021-05-18T14:17:24.208" v="2513" actId="478"/>
          <ac:spMkLst>
            <pc:docMk/>
            <pc:sldMk cId="824639377" sldId="451"/>
            <ac:spMk id="159" creationId="{8E36218C-7F35-4366-95CB-FD5B242F4D1B}"/>
          </ac:spMkLst>
        </pc:spChg>
        <pc:spChg chg="del">
          <ac:chgData name="Sérvio Túlio Teixeira e Silva" userId="27baa45cd6a3a3a3" providerId="LiveId" clId="{D3D9BFAB-1DB1-484B-80B0-42369424FAC9}" dt="2021-05-18T14:17:02.622" v="2488" actId="478"/>
          <ac:spMkLst>
            <pc:docMk/>
            <pc:sldMk cId="824639377" sldId="451"/>
            <ac:spMk id="160" creationId="{E1419213-5AF8-4E1F-AF8D-2F70BF6DE48A}"/>
          </ac:spMkLst>
        </pc:spChg>
        <pc:spChg chg="del">
          <ac:chgData name="Sérvio Túlio Teixeira e Silva" userId="27baa45cd6a3a3a3" providerId="LiveId" clId="{D3D9BFAB-1DB1-484B-80B0-42369424FAC9}" dt="2021-05-18T14:17:03.567" v="2489" actId="478"/>
          <ac:spMkLst>
            <pc:docMk/>
            <pc:sldMk cId="824639377" sldId="451"/>
            <ac:spMk id="161" creationId="{FA454CA3-328B-4A1C-BFE0-0D9EAAA8A0D5}"/>
          </ac:spMkLst>
        </pc:spChg>
        <pc:spChg chg="del">
          <ac:chgData name="Sérvio Túlio Teixeira e Silva" userId="27baa45cd6a3a3a3" providerId="LiveId" clId="{D3D9BFAB-1DB1-484B-80B0-42369424FAC9}" dt="2021-05-18T14:17:06.325" v="2491" actId="478"/>
          <ac:spMkLst>
            <pc:docMk/>
            <pc:sldMk cId="824639377" sldId="451"/>
            <ac:spMk id="162" creationId="{A261A43D-B020-4AFD-BB0E-42DF7322CCD2}"/>
          </ac:spMkLst>
        </pc:spChg>
        <pc:spChg chg="del">
          <ac:chgData name="Sérvio Túlio Teixeira e Silva" userId="27baa45cd6a3a3a3" providerId="LiveId" clId="{D3D9BFAB-1DB1-484B-80B0-42369424FAC9}" dt="2021-05-18T14:17:05.095" v="2490" actId="478"/>
          <ac:spMkLst>
            <pc:docMk/>
            <pc:sldMk cId="824639377" sldId="451"/>
            <ac:spMk id="163" creationId="{8E36218C-7F35-4366-95CB-FD5B242F4D1B}"/>
          </ac:spMkLst>
        </pc:spChg>
        <pc:spChg chg="del">
          <ac:chgData name="Sérvio Túlio Teixeira e Silva" userId="27baa45cd6a3a3a3" providerId="LiveId" clId="{D3D9BFAB-1DB1-484B-80B0-42369424FAC9}" dt="2021-05-18T14:17:08.951" v="2492" actId="478"/>
          <ac:spMkLst>
            <pc:docMk/>
            <pc:sldMk cId="824639377" sldId="451"/>
            <ac:spMk id="166" creationId="{A261A43D-B020-4AFD-BB0E-42DF7322CCD2}"/>
          </ac:spMkLst>
        </pc:spChg>
        <pc:spChg chg="del">
          <ac:chgData name="Sérvio Túlio Teixeira e Silva" userId="27baa45cd6a3a3a3" providerId="LiveId" clId="{D3D9BFAB-1DB1-484B-80B0-42369424FAC9}" dt="2021-05-18T14:17:08.951" v="2492" actId="478"/>
          <ac:spMkLst>
            <pc:docMk/>
            <pc:sldMk cId="824639377" sldId="451"/>
            <ac:spMk id="169" creationId="{8E36218C-7F35-4366-95CB-FD5B242F4D1B}"/>
          </ac:spMkLst>
        </pc:spChg>
        <pc:spChg chg="del">
          <ac:chgData name="Sérvio Túlio Teixeira e Silva" userId="27baa45cd6a3a3a3" providerId="LiveId" clId="{D3D9BFAB-1DB1-484B-80B0-42369424FAC9}" dt="2021-05-18T14:17:08.951" v="2492" actId="478"/>
          <ac:spMkLst>
            <pc:docMk/>
            <pc:sldMk cId="824639377" sldId="451"/>
            <ac:spMk id="170" creationId="{FA454CA3-328B-4A1C-BFE0-0D9EAAA8A0D5}"/>
          </ac:spMkLst>
        </pc:spChg>
        <pc:spChg chg="mod">
          <ac:chgData name="Sérvio Túlio Teixeira e Silva" userId="27baa45cd6a3a3a3" providerId="LiveId" clId="{D3D9BFAB-1DB1-484B-80B0-42369424FAC9}" dt="2021-05-18T14:18:13.893" v="2554" actId="20577"/>
          <ac:spMkLst>
            <pc:docMk/>
            <pc:sldMk cId="824639377" sldId="451"/>
            <ac:spMk id="178" creationId="{D61CC500-BD56-41E9-AA3A-4DADAAD40CCA}"/>
          </ac:spMkLst>
        </pc:spChg>
        <pc:spChg chg="mod">
          <ac:chgData name="Sérvio Túlio Teixeira e Silva" userId="27baa45cd6a3a3a3" providerId="LiveId" clId="{D3D9BFAB-1DB1-484B-80B0-42369424FAC9}" dt="2021-05-18T14:18:16.711" v="2564" actId="20577"/>
          <ac:spMkLst>
            <pc:docMk/>
            <pc:sldMk cId="824639377" sldId="451"/>
            <ac:spMk id="179" creationId="{656D268F-541A-4604-9382-523823BBC835}"/>
          </ac:spMkLst>
        </pc:spChg>
        <pc:spChg chg="del">
          <ac:chgData name="Sérvio Túlio Teixeira e Silva" userId="27baa45cd6a3a3a3" providerId="LiveId" clId="{D3D9BFAB-1DB1-484B-80B0-42369424FAC9}" dt="2021-05-18T14:16:41.414" v="2477" actId="478"/>
          <ac:spMkLst>
            <pc:docMk/>
            <pc:sldMk cId="824639377" sldId="451"/>
            <ac:spMk id="193" creationId="{45E35A1D-285F-4581-9BA3-0F61464CA359}"/>
          </ac:spMkLst>
        </pc:spChg>
        <pc:picChg chg="del">
          <ac:chgData name="Sérvio Túlio Teixeira e Silva" userId="27baa45cd6a3a3a3" providerId="LiveId" clId="{D3D9BFAB-1DB1-484B-80B0-42369424FAC9}" dt="2021-05-18T14:17:27.654" v="2516" actId="478"/>
          <ac:picMkLst>
            <pc:docMk/>
            <pc:sldMk cId="824639377" sldId="451"/>
            <ac:picMk id="2" creationId="{00000000-0000-0000-0000-000000000000}"/>
          </ac:picMkLst>
        </pc:picChg>
        <pc:picChg chg="del">
          <ac:chgData name="Sérvio Túlio Teixeira e Silva" userId="27baa45cd6a3a3a3" providerId="LiveId" clId="{D3D9BFAB-1DB1-484B-80B0-42369424FAC9}" dt="2021-05-18T14:17:39.805" v="2525" actId="478"/>
          <ac:picMkLst>
            <pc:docMk/>
            <pc:sldMk cId="824639377" sldId="451"/>
            <ac:picMk id="85" creationId="{32AC2EB3-FBC4-4293-88B9-E28AEC8AA7D8}"/>
          </ac:picMkLst>
        </pc:picChg>
        <pc:picChg chg="del">
          <ac:chgData name="Sérvio Túlio Teixeira e Silva" userId="27baa45cd6a3a3a3" providerId="LiveId" clId="{D3D9BFAB-1DB1-484B-80B0-42369424FAC9}" dt="2021-05-18T14:17:36.630" v="2523" actId="478"/>
          <ac:picMkLst>
            <pc:docMk/>
            <pc:sldMk cId="824639377" sldId="451"/>
            <ac:picMk id="87" creationId="{00000000-0000-0000-0000-000000000000}"/>
          </ac:picMkLst>
        </pc:picChg>
        <pc:picChg chg="del">
          <ac:chgData name="Sérvio Túlio Teixeira e Silva" userId="27baa45cd6a3a3a3" providerId="LiveId" clId="{D3D9BFAB-1DB1-484B-80B0-42369424FAC9}" dt="2021-05-18T14:17:35.286" v="2522" actId="478"/>
          <ac:picMkLst>
            <pc:docMk/>
            <pc:sldMk cId="824639377" sldId="451"/>
            <ac:picMk id="88" creationId="{00000000-0000-0000-0000-000000000000}"/>
          </ac:picMkLst>
        </pc:picChg>
        <pc:picChg chg="del">
          <ac:chgData name="Sérvio Túlio Teixeira e Silva" userId="27baa45cd6a3a3a3" providerId="LiveId" clId="{D3D9BFAB-1DB1-484B-80B0-42369424FAC9}" dt="2021-05-18T14:16:41.940" v="2478" actId="478"/>
          <ac:picMkLst>
            <pc:docMk/>
            <pc:sldMk cId="824639377" sldId="451"/>
            <ac:picMk id="97" creationId="{00000000-0000-0000-0000-000000000000}"/>
          </ac:picMkLst>
        </pc:picChg>
        <pc:picChg chg="del">
          <ac:chgData name="Sérvio Túlio Teixeira e Silva" userId="27baa45cd6a3a3a3" providerId="LiveId" clId="{D3D9BFAB-1DB1-484B-80B0-42369424FAC9}" dt="2021-05-18T14:16:45.030" v="2480" actId="478"/>
          <ac:picMkLst>
            <pc:docMk/>
            <pc:sldMk cId="824639377" sldId="451"/>
            <ac:picMk id="104" creationId="{00000000-0000-0000-0000-000000000000}"/>
          </ac:picMkLst>
        </pc:picChg>
        <pc:picChg chg="del">
          <ac:chgData name="Sérvio Túlio Teixeira e Silva" userId="27baa45cd6a3a3a3" providerId="LiveId" clId="{D3D9BFAB-1DB1-484B-80B0-42369424FAC9}" dt="2021-05-18T14:17:30.542" v="2518" actId="478"/>
          <ac:picMkLst>
            <pc:docMk/>
            <pc:sldMk cId="824639377" sldId="451"/>
            <ac:picMk id="124" creationId="{95BE6F20-4F36-47EC-9391-F2CB2302FA4D}"/>
          </ac:picMkLst>
        </pc:picChg>
        <pc:picChg chg="del">
          <ac:chgData name="Sérvio Túlio Teixeira e Silva" userId="27baa45cd6a3a3a3" providerId="LiveId" clId="{D3D9BFAB-1DB1-484B-80B0-42369424FAC9}" dt="2021-05-18T14:17:31.254" v="2519" actId="478"/>
          <ac:picMkLst>
            <pc:docMk/>
            <pc:sldMk cId="824639377" sldId="451"/>
            <ac:picMk id="127" creationId="{5D21AFDF-B99B-4A07-B006-E011DCAE0100}"/>
          </ac:picMkLst>
        </pc:picChg>
        <pc:picChg chg="del">
          <ac:chgData name="Sérvio Túlio Teixeira e Silva" userId="27baa45cd6a3a3a3" providerId="LiveId" clId="{D3D9BFAB-1DB1-484B-80B0-42369424FAC9}" dt="2021-05-18T14:17:32.048" v="2520" actId="478"/>
          <ac:picMkLst>
            <pc:docMk/>
            <pc:sldMk cId="824639377" sldId="451"/>
            <ac:picMk id="134" creationId="{6000E8DA-EB6E-4042-883F-19D74A9B6E30}"/>
          </ac:picMkLst>
        </pc:pic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4AC9F7-1E7C-4CB3-8EDA-7ABE07502A81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1556F3-46FB-4D1C-89F6-99BAE1D7D50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2546945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32E4CE1-2379-4837-9B2C-476392E1D9A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2E4741CD-3743-4E71-85E2-FB36A576E3D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79E8CE52-1903-486A-BC23-5D09C3D781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E1840F34-3FFF-4119-93E7-D4BC1B8374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54CDB587-267A-4E21-9191-CA762AE32A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543688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4BCB03D-172D-4B73-8FFB-FDA7D14007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4EF78C86-D701-4F32-BD7B-1B7506E1292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A9E5B305-24A4-4787-927C-5389B1F226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C554DF76-7C36-4019-AB48-79A8B8288F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A0A187A8-40EE-4DD4-A105-FDF686E208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031876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DC105159-443F-47DF-840D-5C0F4260ADA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4F93BD1C-2F34-453D-94B4-767D188C210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BDE3B196-43DF-4192-8531-6205836652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CDE74682-617B-4819-9838-9257BE8B8A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ABA9A471-233A-43E9-B794-4B5DCC64CC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279834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0AEE194-16F0-4CD8-8147-ACEB96FA4E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F7BCE8EB-A534-4E0B-842F-D3F3E1D04C9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177A5C70-E38D-4A23-9767-5D2FD472B8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50AC8C5C-E5E1-4960-833C-1F75142999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48EF5E6E-7070-4194-AD4B-764156A94F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238374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617B3B3-FF86-44A5-976A-9F66C601C2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D4031349-C10A-440A-9A4A-3257F746A2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9D2BFCA3-8D4A-44BE-B367-F36BAE20AB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4C752EAB-7218-4453-9C9D-634F8088E6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153C6392-A065-405D-944E-F0745A2917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21172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09CA1CC-FB95-45E2-9ED6-EB80C2E7F0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6D13A97A-3524-45BB-A899-AEAF289A6B3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4052D21C-35E3-4334-A557-DB1627E413D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9719CAB9-7948-4259-933B-4281968D20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5116340E-052A-4E32-8C25-084AA1F65A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F405F53C-19B7-44B9-999B-6728181D82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578980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71959CF-7869-4DA4-B74E-1811A0A260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46F9AA82-AFCB-44B8-863E-3A6AF4912E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ED482812-8EE9-4B91-B0B6-8A0F6B15ED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>
            <a:extLst>
              <a:ext uri="{FF2B5EF4-FFF2-40B4-BE49-F238E27FC236}">
                <a16:creationId xmlns:a16="http://schemas.microsoft.com/office/drawing/2014/main" id="{B69B96B1-E6D3-44C7-B748-26068DBDA90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Espaço Reservado para Conteúdo 5">
            <a:extLst>
              <a:ext uri="{FF2B5EF4-FFF2-40B4-BE49-F238E27FC236}">
                <a16:creationId xmlns:a16="http://schemas.microsoft.com/office/drawing/2014/main" id="{5D10E9B4-49E2-4C1F-A5BD-A3FF6C09E4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>
            <a:extLst>
              <a:ext uri="{FF2B5EF4-FFF2-40B4-BE49-F238E27FC236}">
                <a16:creationId xmlns:a16="http://schemas.microsoft.com/office/drawing/2014/main" id="{860CA95D-D8DC-4A03-A9AD-42266C6409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8" name="Espaço Reservado para Rodapé 7">
            <a:extLst>
              <a:ext uri="{FF2B5EF4-FFF2-40B4-BE49-F238E27FC236}">
                <a16:creationId xmlns:a16="http://schemas.microsoft.com/office/drawing/2014/main" id="{E2AA4F1B-5280-46EB-B172-7EC8A31A4F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>
            <a:extLst>
              <a:ext uri="{FF2B5EF4-FFF2-40B4-BE49-F238E27FC236}">
                <a16:creationId xmlns:a16="http://schemas.microsoft.com/office/drawing/2014/main" id="{D3DB1947-3D91-4E87-ACD4-F5B9CBE0FE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833961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E4F9E67-ED34-4D51-A316-715558D5A1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224FD897-79E6-43E4-B2B5-EE8F400E9A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4" name="Espaço Reservado para Rodapé 3">
            <a:extLst>
              <a:ext uri="{FF2B5EF4-FFF2-40B4-BE49-F238E27FC236}">
                <a16:creationId xmlns:a16="http://schemas.microsoft.com/office/drawing/2014/main" id="{65978720-8695-4581-903A-749254AA1E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>
            <a:extLst>
              <a:ext uri="{FF2B5EF4-FFF2-40B4-BE49-F238E27FC236}">
                <a16:creationId xmlns:a16="http://schemas.microsoft.com/office/drawing/2014/main" id="{AF1F7F71-FD73-4820-A22B-3388C87E1A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5619631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>
            <a:extLst>
              <a:ext uri="{FF2B5EF4-FFF2-40B4-BE49-F238E27FC236}">
                <a16:creationId xmlns:a16="http://schemas.microsoft.com/office/drawing/2014/main" id="{D6A88E13-B3F9-4C64-B671-B1133DD4F6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3" name="Espaço Reservado para Rodapé 2">
            <a:extLst>
              <a:ext uri="{FF2B5EF4-FFF2-40B4-BE49-F238E27FC236}">
                <a16:creationId xmlns:a16="http://schemas.microsoft.com/office/drawing/2014/main" id="{D962D564-81EF-4C28-B8BB-B3BE87FFC7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>
            <a:extLst>
              <a:ext uri="{FF2B5EF4-FFF2-40B4-BE49-F238E27FC236}">
                <a16:creationId xmlns:a16="http://schemas.microsoft.com/office/drawing/2014/main" id="{583D93C3-7A54-4D65-A97A-CDB51F6626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72985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48D8EA3-CE0B-4245-BD93-4A626EE131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0005261B-2E2C-4E5B-9F65-3900D1CF5E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24E95E41-BB3B-4317-A978-DF04A5BA5D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49AF5905-3274-4874-91F1-DE20EC7951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E32F21F1-AACB-4FAF-8B76-67586D1D80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C93D6837-1A05-42AD-BC5E-0482342F0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817707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B61D649-7CC8-4FC2-8799-B17D3EA750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>
            <a:extLst>
              <a:ext uri="{FF2B5EF4-FFF2-40B4-BE49-F238E27FC236}">
                <a16:creationId xmlns:a16="http://schemas.microsoft.com/office/drawing/2014/main" id="{B67F0562-4EED-4AA1-949A-2C34050935B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63E833E2-D2B6-44C5-A222-B1CD5F3D47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6F398084-7FF1-45C8-B2BB-BB2F83CE51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E594F45C-490F-46E6-87CB-02629CA0F0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1186A75D-ED7D-4962-9FDD-B019BDE85F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958985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>
            <a:extLst>
              <a:ext uri="{FF2B5EF4-FFF2-40B4-BE49-F238E27FC236}">
                <a16:creationId xmlns:a16="http://schemas.microsoft.com/office/drawing/2014/main" id="{B57A90D7-E63C-499F-BF5F-1EC4C7B6B2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77AE6CD1-9956-446D-82DF-B7BC4B99B2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CE48AE1E-AC08-4A4E-8E29-32730E09178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FD6153-1C3B-47C6-9C4A-E1DBFF35889D}" type="datetimeFigureOut">
              <a:rPr lang="pt-BR" smtClean="0"/>
              <a:t>25/06/2024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34529719-038C-4EF7-A7C0-1C5F092A870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5FB1649A-EB33-4D17-9394-6756E614CDE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1B8548-40D6-41AF-8D1B-2A718B32C2A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80452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Line 39">
            <a:extLst>
              <a:ext uri="{FF2B5EF4-FFF2-40B4-BE49-F238E27FC236}">
                <a16:creationId xmlns:a16="http://schemas.microsoft.com/office/drawing/2014/main" id="{45E35A1D-285F-4581-9BA3-0F61464CA359}"/>
              </a:ext>
            </a:extLst>
          </p:cNvPr>
          <p:cNvSpPr>
            <a:spLocks noChangeShapeType="1"/>
          </p:cNvSpPr>
          <p:nvPr/>
        </p:nvSpPr>
        <p:spPr bwMode="auto">
          <a:xfrm rot="-5400000" flipV="1">
            <a:off x="7118199" y="5865477"/>
            <a:ext cx="580633" cy="6452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85" name="Line 39">
            <a:extLst>
              <a:ext uri="{FF2B5EF4-FFF2-40B4-BE49-F238E27FC236}">
                <a16:creationId xmlns:a16="http://schemas.microsoft.com/office/drawing/2014/main" id="{45E35A1D-285F-4581-9BA3-0F61464CA359}"/>
              </a:ext>
            </a:extLst>
          </p:cNvPr>
          <p:cNvSpPr>
            <a:spLocks noChangeShapeType="1"/>
          </p:cNvSpPr>
          <p:nvPr/>
        </p:nvSpPr>
        <p:spPr bwMode="auto">
          <a:xfrm rot="-5400000" flipV="1">
            <a:off x="5770412" y="5879766"/>
            <a:ext cx="609207" cy="6450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84" name="Line 39">
            <a:extLst>
              <a:ext uri="{FF2B5EF4-FFF2-40B4-BE49-F238E27FC236}">
                <a16:creationId xmlns:a16="http://schemas.microsoft.com/office/drawing/2014/main" id="{45E35A1D-285F-4581-9BA3-0F61464CA359}"/>
              </a:ext>
            </a:extLst>
          </p:cNvPr>
          <p:cNvSpPr>
            <a:spLocks noChangeShapeType="1"/>
          </p:cNvSpPr>
          <p:nvPr/>
        </p:nvSpPr>
        <p:spPr bwMode="auto">
          <a:xfrm rot="-5400000" flipV="1">
            <a:off x="4447455" y="5847254"/>
            <a:ext cx="511924" cy="6452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43" name="Rectangle 3">
            <a:extLst>
              <a:ext uri="{FF2B5EF4-FFF2-40B4-BE49-F238E27FC236}">
                <a16:creationId xmlns:a16="http://schemas.microsoft.com/office/drawing/2014/main" id="{167DDB06-55BF-4246-BAA8-BD9B3756A3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198" y="248836"/>
            <a:ext cx="11603980" cy="6336704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44" name="Rectangle 7">
            <a:extLst>
              <a:ext uri="{FF2B5EF4-FFF2-40B4-BE49-F238E27FC236}">
                <a16:creationId xmlns:a16="http://schemas.microsoft.com/office/drawing/2014/main" id="{18F88037-1894-40D8-81E7-CA77EA1821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33302" y="834426"/>
            <a:ext cx="9771014" cy="517505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51" name="Rectangle 25">
            <a:extLst>
              <a:ext uri="{FF2B5EF4-FFF2-40B4-BE49-F238E27FC236}">
                <a16:creationId xmlns:a16="http://schemas.microsoft.com/office/drawing/2014/main" id="{E9125D5E-3842-495F-A796-5BB3EC8926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31313" y="2241994"/>
            <a:ext cx="7165827" cy="291423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45" name="Text Box 9">
            <a:extLst>
              <a:ext uri="{FF2B5EF4-FFF2-40B4-BE49-F238E27FC236}">
                <a16:creationId xmlns:a16="http://schemas.microsoft.com/office/drawing/2014/main" id="{D69BE3DE-86A8-4B73-A970-02F441C9CFF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47713" y="4979842"/>
            <a:ext cx="573087" cy="1719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Suporte</a:t>
            </a:r>
          </a:p>
        </p:txBody>
      </p:sp>
      <p:sp>
        <p:nvSpPr>
          <p:cNvPr id="46" name="Text Box 10">
            <a:extLst>
              <a:ext uri="{FF2B5EF4-FFF2-40B4-BE49-F238E27FC236}">
                <a16:creationId xmlns:a16="http://schemas.microsoft.com/office/drawing/2014/main" id="{FF53B023-692B-4B41-BBD7-4334CFFAE94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575495" y="3066909"/>
            <a:ext cx="80963" cy="12491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ENTRADAS</a:t>
            </a:r>
          </a:p>
        </p:txBody>
      </p:sp>
      <p:sp>
        <p:nvSpPr>
          <p:cNvPr id="47" name="Text Box 11">
            <a:extLst>
              <a:ext uri="{FF2B5EF4-FFF2-40B4-BE49-F238E27FC236}">
                <a16:creationId xmlns:a16="http://schemas.microsoft.com/office/drawing/2014/main" id="{30C1B9CB-E804-4FD2-B763-976BB8D59F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449128" y="3089751"/>
            <a:ext cx="61912" cy="12491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PRODUTOS</a:t>
            </a:r>
          </a:p>
        </p:txBody>
      </p:sp>
      <p:sp>
        <p:nvSpPr>
          <p:cNvPr id="50" name="Line 24">
            <a:extLst>
              <a:ext uri="{FF2B5EF4-FFF2-40B4-BE49-F238E27FC236}">
                <a16:creationId xmlns:a16="http://schemas.microsoft.com/office/drawing/2014/main" id="{1DB3E78C-1257-4AFE-8FDA-F5B23B211333}"/>
              </a:ext>
            </a:extLst>
          </p:cNvPr>
          <p:cNvSpPr>
            <a:spLocks noChangeShapeType="1"/>
          </p:cNvSpPr>
          <p:nvPr/>
        </p:nvSpPr>
        <p:spPr bwMode="auto">
          <a:xfrm>
            <a:off x="1252844" y="834426"/>
            <a:ext cx="1249248" cy="14293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56" name="Line 48">
            <a:extLst>
              <a:ext uri="{FF2B5EF4-FFF2-40B4-BE49-F238E27FC236}">
                <a16:creationId xmlns:a16="http://schemas.microsoft.com/office/drawing/2014/main" id="{404AF78F-9BA4-4362-A1FA-12C4ABA0202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643127" y="818113"/>
            <a:ext cx="1333207" cy="142254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57" name="Line 49">
            <a:extLst>
              <a:ext uri="{FF2B5EF4-FFF2-40B4-BE49-F238E27FC236}">
                <a16:creationId xmlns:a16="http://schemas.microsoft.com/office/drawing/2014/main" id="{4668BFF1-747A-4BB6-A20F-D32C75D5431C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1210396" y="5182039"/>
            <a:ext cx="1283203" cy="84374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58" name="Line 50">
            <a:extLst>
              <a:ext uri="{FF2B5EF4-FFF2-40B4-BE49-F238E27FC236}">
                <a16:creationId xmlns:a16="http://schemas.microsoft.com/office/drawing/2014/main" id="{5F76E139-2324-43D4-BC19-C91B5BF2BE0D}"/>
              </a:ext>
            </a:extLst>
          </p:cNvPr>
          <p:cNvSpPr>
            <a:spLocks noChangeShapeType="1"/>
          </p:cNvSpPr>
          <p:nvPr/>
        </p:nvSpPr>
        <p:spPr bwMode="auto">
          <a:xfrm>
            <a:off x="9655441" y="5151752"/>
            <a:ext cx="1365587" cy="85263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59" name="Text Box 51">
            <a:extLst>
              <a:ext uri="{FF2B5EF4-FFF2-40B4-BE49-F238E27FC236}">
                <a16:creationId xmlns:a16="http://schemas.microsoft.com/office/drawing/2014/main" id="{135694BF-164C-448F-9713-953E3569D66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218" y="3190019"/>
            <a:ext cx="2264678" cy="1719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ETAPAS DO FLUXO OPERACIONAL</a:t>
            </a:r>
          </a:p>
        </p:txBody>
      </p:sp>
      <p:sp>
        <p:nvSpPr>
          <p:cNvPr id="60" name="AutoShape 52">
            <a:extLst>
              <a:ext uri="{FF2B5EF4-FFF2-40B4-BE49-F238E27FC236}">
                <a16:creationId xmlns:a16="http://schemas.microsoft.com/office/drawing/2014/main" id="{06A223DC-40A6-4BDB-9481-B34F805B6A9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05127" y="3431301"/>
            <a:ext cx="1220120" cy="669425"/>
          </a:xfrm>
          <a:prstGeom prst="homePlate">
            <a:avLst>
              <a:gd name="adj" fmla="val 30789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8920" rIns="0" bIns="8920" anchor="ctr"/>
          <a:lstStyle/>
          <a:p>
            <a:pPr algn="ctr" defTabSz="177800"/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Etapa 1</a:t>
            </a:r>
          </a:p>
        </p:txBody>
      </p:sp>
      <p:sp>
        <p:nvSpPr>
          <p:cNvPr id="61" name="AutoShape 54">
            <a:extLst>
              <a:ext uri="{FF2B5EF4-FFF2-40B4-BE49-F238E27FC236}">
                <a16:creationId xmlns:a16="http://schemas.microsoft.com/office/drawing/2014/main" id="{E6726589-1A41-4E6B-B43C-5ACFD4ADD1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5202" y="3431301"/>
            <a:ext cx="1390748" cy="669425"/>
          </a:xfrm>
          <a:prstGeom prst="chevron">
            <a:avLst>
              <a:gd name="adj" fmla="val 31473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8920" rIns="0" bIns="8920" anchor="ctr"/>
          <a:lstStyle/>
          <a:p>
            <a:pPr algn="ctr" defTabSz="177800"/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Etapa 2</a:t>
            </a:r>
          </a:p>
        </p:txBody>
      </p:sp>
      <p:sp>
        <p:nvSpPr>
          <p:cNvPr id="62" name="AutoShape 55">
            <a:extLst>
              <a:ext uri="{FF2B5EF4-FFF2-40B4-BE49-F238E27FC236}">
                <a16:creationId xmlns:a16="http://schemas.microsoft.com/office/drawing/2014/main" id="{57B41EA3-023F-4FF2-8093-300BEFAC7C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5623" y="3431303"/>
            <a:ext cx="1319618" cy="669424"/>
          </a:xfrm>
          <a:prstGeom prst="chevron">
            <a:avLst>
              <a:gd name="adj" fmla="val 31464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8920" rIns="0" bIns="8920" anchor="ctr"/>
          <a:lstStyle/>
          <a:p>
            <a:pPr algn="ctr" defTabSz="177800"/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Etapa 3</a:t>
            </a:r>
          </a:p>
        </p:txBody>
      </p:sp>
      <p:sp>
        <p:nvSpPr>
          <p:cNvPr id="66" name="Text Box 9">
            <a:extLst>
              <a:ext uri="{FF2B5EF4-FFF2-40B4-BE49-F238E27FC236}">
                <a16:creationId xmlns:a16="http://schemas.microsoft.com/office/drawing/2014/main" id="{3DECBCCE-AAC9-4A8D-9032-CE09482926C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471604" y="2303851"/>
            <a:ext cx="838200" cy="1719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Regulação</a:t>
            </a:r>
          </a:p>
        </p:txBody>
      </p:sp>
      <p:sp>
        <p:nvSpPr>
          <p:cNvPr id="70" name="Text Box 13">
            <a:extLst>
              <a:ext uri="{FF2B5EF4-FFF2-40B4-BE49-F238E27FC236}">
                <a16:creationId xmlns:a16="http://schemas.microsoft.com/office/drawing/2014/main" id="{A261A43D-B020-4AFD-BB0E-42DF7322CCD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50085" y="2526155"/>
            <a:ext cx="863788" cy="156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t-BR" sz="900" i="1" dirty="0" err="1">
                <a:solidFill>
                  <a:schemeClr val="tx1">
                    <a:lumMod val="50000"/>
                  </a:schemeClr>
                </a:solidFill>
              </a:rPr>
              <a:t>xxxxx</a:t>
            </a:r>
            <a:endParaRPr lang="pt-BR" sz="900" i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71" name="AutoShape 27">
            <a:extLst>
              <a:ext uri="{FF2B5EF4-FFF2-40B4-BE49-F238E27FC236}">
                <a16:creationId xmlns:a16="http://schemas.microsoft.com/office/drawing/2014/main" id="{D61CC500-BD56-41E9-AA3A-4DADAAD40C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3230" y="2383268"/>
            <a:ext cx="720725" cy="407988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squar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72" name="Text Box 13">
            <a:extLst>
              <a:ext uri="{FF2B5EF4-FFF2-40B4-BE49-F238E27FC236}">
                <a16:creationId xmlns:a16="http://schemas.microsoft.com/office/drawing/2014/main" id="{622C0305-D764-4F81-9017-F2309BE355E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81288" y="3420113"/>
            <a:ext cx="877533" cy="156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t-BR" sz="900" i="1" dirty="0" err="1">
                <a:solidFill>
                  <a:schemeClr val="tx1">
                    <a:lumMod val="50000"/>
                  </a:schemeClr>
                </a:solidFill>
              </a:rPr>
              <a:t>xxxxxx</a:t>
            </a:r>
            <a:endParaRPr lang="pt-BR" sz="900" i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75" name="Line 39">
            <a:extLst>
              <a:ext uri="{FF2B5EF4-FFF2-40B4-BE49-F238E27FC236}">
                <a16:creationId xmlns:a16="http://schemas.microsoft.com/office/drawing/2014/main" id="{45E35A1D-285F-4581-9BA3-0F61464CA359}"/>
              </a:ext>
            </a:extLst>
          </p:cNvPr>
          <p:cNvSpPr>
            <a:spLocks noChangeShapeType="1"/>
          </p:cNvSpPr>
          <p:nvPr/>
        </p:nvSpPr>
        <p:spPr bwMode="auto">
          <a:xfrm rot="-5400000" flipH="1">
            <a:off x="1377021" y="2338901"/>
            <a:ext cx="0" cy="546130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92" name="AutoShape 27">
            <a:extLst>
              <a:ext uri="{FF2B5EF4-FFF2-40B4-BE49-F238E27FC236}">
                <a16:creationId xmlns:a16="http://schemas.microsoft.com/office/drawing/2014/main" id="{DA8DBAE5-0321-4D19-A779-812FBA12C3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108363" y="3152118"/>
            <a:ext cx="720725" cy="409575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squar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99" name="AutoShape 27">
            <a:extLst>
              <a:ext uri="{FF2B5EF4-FFF2-40B4-BE49-F238E27FC236}">
                <a16:creationId xmlns:a16="http://schemas.microsoft.com/office/drawing/2014/main" id="{656D268F-541A-4604-9382-523823BBC8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97543" y="6106902"/>
            <a:ext cx="720725" cy="409575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00" name="Text Box 13">
            <a:extLst>
              <a:ext uri="{FF2B5EF4-FFF2-40B4-BE49-F238E27FC236}">
                <a16:creationId xmlns:a16="http://schemas.microsoft.com/office/drawing/2014/main" id="{8019BF17-BDD2-47CF-B607-F1DDE50677A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444284" y="5328805"/>
            <a:ext cx="1282227" cy="156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t-BR" sz="900" i="1" dirty="0" err="1">
                <a:solidFill>
                  <a:schemeClr val="tx1">
                    <a:lumMod val="50000"/>
                  </a:schemeClr>
                </a:solidFill>
              </a:rPr>
              <a:t>xxxxx</a:t>
            </a:r>
            <a:endParaRPr lang="pt-BR" sz="900" i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09" name="Text Box 51">
            <a:extLst>
              <a:ext uri="{FF2B5EF4-FFF2-40B4-BE49-F238E27FC236}">
                <a16:creationId xmlns:a16="http://schemas.microsoft.com/office/drawing/2014/main" id="{4E418FE4-A957-4B3E-B1B1-0EB7ECD147F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76886" y="2611965"/>
            <a:ext cx="7178555" cy="2746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r>
              <a:rPr lang="pt-BR" dirty="0">
                <a:solidFill>
                  <a:schemeClr val="tx1">
                    <a:lumMod val="50000"/>
                  </a:schemeClr>
                </a:solidFill>
              </a:rPr>
              <a:t>PO - Título</a:t>
            </a:r>
            <a:endParaRPr lang="pt-BR" sz="14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86" name="Text Box 13">
            <a:extLst>
              <a:ext uri="{FF2B5EF4-FFF2-40B4-BE49-F238E27FC236}">
                <a16:creationId xmlns:a16="http://schemas.microsoft.com/office/drawing/2014/main" id="{1A3C0CA5-9CE5-49BB-9ECA-FEDB9EA270C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952422" y="5324042"/>
            <a:ext cx="916066" cy="156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t-BR" sz="900" i="1" dirty="0" err="1">
                <a:solidFill>
                  <a:schemeClr val="tx1">
                    <a:lumMod val="50000"/>
                  </a:schemeClr>
                </a:solidFill>
              </a:rPr>
              <a:t>xxxxx</a:t>
            </a:r>
            <a:endParaRPr lang="pt-BR" sz="900" i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96" name="Text Box 13">
            <a:extLst>
              <a:ext uri="{FF2B5EF4-FFF2-40B4-BE49-F238E27FC236}">
                <a16:creationId xmlns:a16="http://schemas.microsoft.com/office/drawing/2014/main" id="{78C09296-B427-4446-9883-8E7B4D5B1B4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965563" y="5339804"/>
            <a:ext cx="1405969" cy="156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t-BR" sz="900" i="1" dirty="0" err="1">
                <a:solidFill>
                  <a:schemeClr val="tx1">
                    <a:lumMod val="50000"/>
                  </a:schemeClr>
                </a:solidFill>
              </a:rPr>
              <a:t>xxxxx</a:t>
            </a:r>
            <a:endParaRPr lang="pt-BR" sz="900" i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22" name="AutoShape 55">
            <a:extLst>
              <a:ext uri="{FF2B5EF4-FFF2-40B4-BE49-F238E27FC236}">
                <a16:creationId xmlns:a16="http://schemas.microsoft.com/office/drawing/2014/main" id="{FA93AFC4-192F-4C2E-8B00-BC7CD70A8C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45344" y="3431302"/>
            <a:ext cx="1343856" cy="669424"/>
          </a:xfrm>
          <a:prstGeom prst="chevron">
            <a:avLst>
              <a:gd name="adj" fmla="val 31464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8920" rIns="0" bIns="8920" anchor="ctr"/>
          <a:lstStyle/>
          <a:p>
            <a:pPr algn="ctr" defTabSz="177800"/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Etapa 4</a:t>
            </a:r>
          </a:p>
        </p:txBody>
      </p:sp>
      <p:sp>
        <p:nvSpPr>
          <p:cNvPr id="126" name="AutoShape 27">
            <a:extLst>
              <a:ext uri="{FF2B5EF4-FFF2-40B4-BE49-F238E27FC236}">
                <a16:creationId xmlns:a16="http://schemas.microsoft.com/office/drawing/2014/main" id="{A5A7A207-92AA-4EEC-AED2-BECBF7F427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116647" y="2539506"/>
            <a:ext cx="720725" cy="409575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squar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02" name="Text Box 13">
            <a:extLst>
              <a:ext uri="{FF2B5EF4-FFF2-40B4-BE49-F238E27FC236}">
                <a16:creationId xmlns:a16="http://schemas.microsoft.com/office/drawing/2014/main" id="{F88E85D3-4657-40E0-899C-CEBAE0F4C27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625078" y="3488186"/>
            <a:ext cx="822066" cy="156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t-BR" sz="900" i="1" dirty="0" err="1">
                <a:solidFill>
                  <a:schemeClr val="tx1">
                    <a:lumMod val="50000"/>
                  </a:schemeClr>
                </a:solidFill>
              </a:rPr>
              <a:t>xxxxxx</a:t>
            </a:r>
            <a:endParaRPr lang="pt-BR" sz="900" i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32" name="AutoShape 27">
            <a:extLst>
              <a:ext uri="{FF2B5EF4-FFF2-40B4-BE49-F238E27FC236}">
                <a16:creationId xmlns:a16="http://schemas.microsoft.com/office/drawing/2014/main" id="{D61CC500-BD56-41E9-AA3A-4DADAAD40C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7781" y="3291123"/>
            <a:ext cx="720725" cy="407988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squar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33" name="Line 39">
            <a:extLst>
              <a:ext uri="{FF2B5EF4-FFF2-40B4-BE49-F238E27FC236}">
                <a16:creationId xmlns:a16="http://schemas.microsoft.com/office/drawing/2014/main" id="{45E35A1D-285F-4581-9BA3-0F61464CA359}"/>
              </a:ext>
            </a:extLst>
          </p:cNvPr>
          <p:cNvSpPr>
            <a:spLocks noChangeShapeType="1"/>
          </p:cNvSpPr>
          <p:nvPr/>
        </p:nvSpPr>
        <p:spPr bwMode="auto">
          <a:xfrm rot="-5400000">
            <a:off x="1371693" y="3223082"/>
            <a:ext cx="10656" cy="546131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44" name="AutoShape 27">
            <a:extLst>
              <a:ext uri="{FF2B5EF4-FFF2-40B4-BE49-F238E27FC236}">
                <a16:creationId xmlns:a16="http://schemas.microsoft.com/office/drawing/2014/main" id="{E1419213-5AF8-4E1F-AF8D-2F70BF6DE4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85088" y="318120"/>
            <a:ext cx="869365" cy="409575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48" name="Line 34">
            <a:extLst>
              <a:ext uri="{FF2B5EF4-FFF2-40B4-BE49-F238E27FC236}">
                <a16:creationId xmlns:a16="http://schemas.microsoft.com/office/drawing/2014/main" id="{FA454CA3-328B-4A1C-BFE0-0D9EAAA8A0D5}"/>
              </a:ext>
            </a:extLst>
          </p:cNvPr>
          <p:cNvSpPr>
            <a:spLocks noChangeShapeType="1"/>
          </p:cNvSpPr>
          <p:nvPr/>
        </p:nvSpPr>
        <p:spPr bwMode="auto">
          <a:xfrm>
            <a:off x="3441476" y="755994"/>
            <a:ext cx="0" cy="585590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56" name="Text Box 13">
            <a:extLst>
              <a:ext uri="{FF2B5EF4-FFF2-40B4-BE49-F238E27FC236}">
                <a16:creationId xmlns:a16="http://schemas.microsoft.com/office/drawing/2014/main" id="{A261A43D-B020-4AFD-BB0E-42DF7322CCD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26467" y="1418258"/>
            <a:ext cx="1986606" cy="156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defPPr>
              <a:defRPr lang="pt-BR"/>
            </a:defPPr>
            <a:lvl1pPr algn="ctr" defTabSz="177800">
              <a:spcBef>
                <a:spcPct val="50000"/>
              </a:spcBef>
              <a:defRPr sz="900" b="1" i="1">
                <a:solidFill>
                  <a:schemeClr val="tx1">
                    <a:lumMod val="50000"/>
                  </a:schemeClr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9pPr>
          </a:lstStyle>
          <a:p>
            <a:r>
              <a:rPr lang="pt-BR" dirty="0" err="1"/>
              <a:t>xxxxxxx</a:t>
            </a:r>
            <a:endParaRPr lang="pt-BR" dirty="0"/>
          </a:p>
        </p:txBody>
      </p:sp>
      <p:sp>
        <p:nvSpPr>
          <p:cNvPr id="178" name="AutoShape 27">
            <a:extLst>
              <a:ext uri="{FF2B5EF4-FFF2-40B4-BE49-F238E27FC236}">
                <a16:creationId xmlns:a16="http://schemas.microsoft.com/office/drawing/2014/main" id="{D61CC500-BD56-41E9-AA3A-4DADAAD40C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30452" y="6107230"/>
            <a:ext cx="720725" cy="407988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squar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79" name="AutoShape 27">
            <a:extLst>
              <a:ext uri="{FF2B5EF4-FFF2-40B4-BE49-F238E27FC236}">
                <a16:creationId xmlns:a16="http://schemas.microsoft.com/office/drawing/2014/main" id="{656D268F-541A-4604-9382-523823BBC8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50093" y="6116427"/>
            <a:ext cx="720725" cy="409575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92" name="Line 39">
            <a:extLst>
              <a:ext uri="{FF2B5EF4-FFF2-40B4-BE49-F238E27FC236}">
                <a16:creationId xmlns:a16="http://schemas.microsoft.com/office/drawing/2014/main" id="{45E35A1D-285F-4581-9BA3-0F61464CA359}"/>
              </a:ext>
            </a:extLst>
          </p:cNvPr>
          <p:cNvSpPr>
            <a:spLocks noChangeShapeType="1"/>
          </p:cNvSpPr>
          <p:nvPr/>
        </p:nvSpPr>
        <p:spPr bwMode="auto">
          <a:xfrm rot="-5400000">
            <a:off x="10392805" y="2772124"/>
            <a:ext cx="493559" cy="673498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94" name="Line 39">
            <a:extLst>
              <a:ext uri="{FF2B5EF4-FFF2-40B4-BE49-F238E27FC236}">
                <a16:creationId xmlns:a16="http://schemas.microsoft.com/office/drawing/2014/main" id="{45E35A1D-285F-4581-9BA3-0F61464CA359}"/>
              </a:ext>
            </a:extLst>
          </p:cNvPr>
          <p:cNvSpPr>
            <a:spLocks noChangeShapeType="1"/>
          </p:cNvSpPr>
          <p:nvPr/>
        </p:nvSpPr>
        <p:spPr bwMode="auto">
          <a:xfrm rot="-5400000">
            <a:off x="10592458" y="3152818"/>
            <a:ext cx="166344" cy="601412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83" name="AutoShape 55">
            <a:extLst>
              <a:ext uri="{FF2B5EF4-FFF2-40B4-BE49-F238E27FC236}">
                <a16:creationId xmlns:a16="http://schemas.microsoft.com/office/drawing/2014/main" id="{FA93AFC4-192F-4C2E-8B00-BC7CD70A8C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53888" y="3431302"/>
            <a:ext cx="1343856" cy="674612"/>
          </a:xfrm>
          <a:prstGeom prst="chevron">
            <a:avLst>
              <a:gd name="adj" fmla="val 31464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8920" rIns="0" bIns="8920" anchor="ctr"/>
          <a:lstStyle/>
          <a:p>
            <a:pPr algn="ctr" defTabSz="177800"/>
            <a:r>
              <a:rPr lang="pt-BR" sz="1000" dirty="0">
                <a:solidFill>
                  <a:schemeClr val="tx1">
                    <a:lumMod val="50000"/>
                  </a:schemeClr>
                </a:solidFill>
              </a:rPr>
              <a:t>Etapa 5</a:t>
            </a:r>
          </a:p>
        </p:txBody>
      </p:sp>
      <p:sp>
        <p:nvSpPr>
          <p:cNvPr id="101" name="AutoShape 27">
            <a:extLst>
              <a:ext uri="{FF2B5EF4-FFF2-40B4-BE49-F238E27FC236}">
                <a16:creationId xmlns:a16="http://schemas.microsoft.com/office/drawing/2014/main" id="{CBCB5D75-9A19-4461-A8DE-B183D2FEC7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98147" y="3796188"/>
            <a:ext cx="720725" cy="409575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squar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28" name="AutoShape 27">
            <a:extLst>
              <a:ext uri="{FF2B5EF4-FFF2-40B4-BE49-F238E27FC236}">
                <a16:creationId xmlns:a16="http://schemas.microsoft.com/office/drawing/2014/main" id="{01ABB64B-A7C0-4C1A-B0CB-EBE28C791E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521" y="4242062"/>
            <a:ext cx="827029" cy="540459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squar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29" name="Line 39">
            <a:extLst>
              <a:ext uri="{FF2B5EF4-FFF2-40B4-BE49-F238E27FC236}">
                <a16:creationId xmlns:a16="http://schemas.microsoft.com/office/drawing/2014/main" id="{F566DCEF-5F30-4BDD-A327-3C156B883E3B}"/>
              </a:ext>
            </a:extLst>
          </p:cNvPr>
          <p:cNvSpPr>
            <a:spLocks noChangeShapeType="1"/>
          </p:cNvSpPr>
          <p:nvPr/>
        </p:nvSpPr>
        <p:spPr bwMode="auto">
          <a:xfrm rot="-5400000" flipH="1">
            <a:off x="1406054" y="4249745"/>
            <a:ext cx="10657" cy="501665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35" name="Text Box 13">
            <a:extLst>
              <a:ext uri="{FF2B5EF4-FFF2-40B4-BE49-F238E27FC236}">
                <a16:creationId xmlns:a16="http://schemas.microsoft.com/office/drawing/2014/main" id="{7B4ED1C9-0DF1-423B-9986-872E0F5E8DB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62213" y="4434031"/>
            <a:ext cx="803368" cy="156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lvl1pPr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r>
              <a:rPr lang="pt-BR" sz="900" i="1" dirty="0" err="1">
                <a:solidFill>
                  <a:schemeClr val="tx1">
                    <a:lumMod val="50000"/>
                  </a:schemeClr>
                </a:solidFill>
              </a:rPr>
              <a:t>xxxxxx</a:t>
            </a:r>
            <a:endParaRPr lang="pt-BR" sz="900" i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118" name="Line 39">
            <a:extLst>
              <a:ext uri="{FF2B5EF4-FFF2-40B4-BE49-F238E27FC236}">
                <a16:creationId xmlns:a16="http://schemas.microsoft.com/office/drawing/2014/main" id="{6DBF7ABE-AEB2-45C2-B54E-A2BB43AA2DAF}"/>
              </a:ext>
            </a:extLst>
          </p:cNvPr>
          <p:cNvSpPr>
            <a:spLocks noChangeShapeType="1"/>
          </p:cNvSpPr>
          <p:nvPr/>
        </p:nvSpPr>
        <p:spPr bwMode="auto">
          <a:xfrm rot="-5400000" flipH="1">
            <a:off x="10609736" y="3589917"/>
            <a:ext cx="147237" cy="585964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80" name="AutoShape 27">
            <a:extLst>
              <a:ext uri="{FF2B5EF4-FFF2-40B4-BE49-F238E27FC236}">
                <a16:creationId xmlns:a16="http://schemas.microsoft.com/office/drawing/2014/main" id="{28A1F955-ECDE-4A82-A009-6659DC5D3E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23979" y="313023"/>
            <a:ext cx="869365" cy="409575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lIns="17844" tIns="8923" rIns="17844" bIns="8923" anchor="ctr"/>
          <a:lstStyle/>
          <a:p>
            <a:pPr algn="ctr" defTabSz="177800"/>
            <a:r>
              <a:rPr lang="pt-BR" sz="900" dirty="0" err="1">
                <a:solidFill>
                  <a:schemeClr val="tx1">
                    <a:lumMod val="50000"/>
                  </a:schemeClr>
                </a:solidFill>
              </a:rPr>
              <a:t>xxxxxxxx</a:t>
            </a:r>
            <a:endParaRPr lang="pt-BR" sz="900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91" name="Line 34">
            <a:extLst>
              <a:ext uri="{FF2B5EF4-FFF2-40B4-BE49-F238E27FC236}">
                <a16:creationId xmlns:a16="http://schemas.microsoft.com/office/drawing/2014/main" id="{F12179F1-72AD-4831-83B6-2C6B8A27F721}"/>
              </a:ext>
            </a:extLst>
          </p:cNvPr>
          <p:cNvSpPr>
            <a:spLocks noChangeShapeType="1"/>
          </p:cNvSpPr>
          <p:nvPr/>
        </p:nvSpPr>
        <p:spPr bwMode="auto">
          <a:xfrm>
            <a:off x="5934256" y="755994"/>
            <a:ext cx="0" cy="585590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93" name="Text Box 13">
            <a:extLst>
              <a:ext uri="{FF2B5EF4-FFF2-40B4-BE49-F238E27FC236}">
                <a16:creationId xmlns:a16="http://schemas.microsoft.com/office/drawing/2014/main" id="{664F668C-9332-4001-AFA7-0973FF0818B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63308" y="1424736"/>
            <a:ext cx="1541933" cy="156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defPPr>
              <a:defRPr lang="pt-BR"/>
            </a:defPPr>
            <a:lvl1pPr algn="ctr" defTabSz="177800">
              <a:spcBef>
                <a:spcPct val="50000"/>
              </a:spcBef>
              <a:defRPr sz="900" b="1" i="1">
                <a:solidFill>
                  <a:schemeClr val="tx1">
                    <a:lumMod val="50000"/>
                  </a:schemeClr>
                </a:solidFill>
                <a:latin typeface="Arial" charset="0"/>
                <a:cs typeface="Arial" charset="0"/>
              </a:defRPr>
            </a:lvl1pPr>
            <a:lvl2pPr marL="742950" indent="-285750" defTabSz="177800" eaLnBrk="0" hangingPunct="0">
              <a:defRPr sz="1600" b="1"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9pPr>
          </a:lstStyle>
          <a:p>
            <a:r>
              <a:rPr lang="pt-BR" dirty="0" err="1"/>
              <a:t>xxxxxxx</a:t>
            </a:r>
            <a:endParaRPr lang="pt-BR" dirty="0"/>
          </a:p>
        </p:txBody>
      </p:sp>
      <p:sp>
        <p:nvSpPr>
          <p:cNvPr id="103" name="AutoShape 27">
            <a:extLst>
              <a:ext uri="{FF2B5EF4-FFF2-40B4-BE49-F238E27FC236}">
                <a16:creationId xmlns:a16="http://schemas.microsoft.com/office/drawing/2014/main" id="{7CBA87E9-C6B0-4A44-B8D5-D2469A1E23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223490" y="324597"/>
            <a:ext cx="869365" cy="409575"/>
          </a:xfrm>
          <a:prstGeom prst="roundRect">
            <a:avLst>
              <a:gd name="adj" fmla="val 16667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lIns="17844" tIns="8923" rIns="17844" bIns="8923" anchor="ctr"/>
          <a:lstStyle/>
          <a:p>
            <a:pPr algn="ctr" defTabSz="177800"/>
            <a:r>
              <a:rPr lang="pt-BR" sz="900" dirty="0">
                <a:solidFill>
                  <a:schemeClr val="tx1">
                    <a:lumMod val="50000"/>
                  </a:schemeClr>
                </a:solidFill>
              </a:rPr>
              <a:t>ABNT</a:t>
            </a:r>
          </a:p>
        </p:txBody>
      </p:sp>
      <p:sp>
        <p:nvSpPr>
          <p:cNvPr id="108" name="Line 34">
            <a:extLst>
              <a:ext uri="{FF2B5EF4-FFF2-40B4-BE49-F238E27FC236}">
                <a16:creationId xmlns:a16="http://schemas.microsoft.com/office/drawing/2014/main" id="{9092656E-A49D-4234-B720-C9BC9926EE4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8666133" y="750485"/>
            <a:ext cx="0" cy="321467"/>
          </a:xfrm>
          <a:prstGeom prst="line">
            <a:avLst/>
          </a:prstGeom>
          <a:noFill/>
          <a:ln w="15875">
            <a:solidFill>
              <a:schemeClr val="tx1"/>
            </a:solidFill>
            <a:prstDash val="sysDot"/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pt-BR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63" name="Text Box 13">
            <a:extLst>
              <a:ext uri="{FF2B5EF4-FFF2-40B4-BE49-F238E27FC236}">
                <a16:creationId xmlns:a16="http://schemas.microsoft.com/office/drawing/2014/main" id="{08A34E83-8065-4534-A4E5-4A60D55F4F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074289" y="1088262"/>
            <a:ext cx="3150993" cy="10567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7844" tIns="8923" rIns="17844" bIns="8923" anchor="ctr">
            <a:spAutoFit/>
          </a:bodyPr>
          <a:lstStyle>
            <a:defPPr>
              <a:defRPr lang="pt-BR"/>
            </a:defPPr>
            <a:lvl1pPr algn="ctr" defTabSz="177800">
              <a:spcBef>
                <a:spcPct val="50000"/>
              </a:spcBef>
              <a:defRPr sz="900" b="1" i="1">
                <a:solidFill>
                  <a:schemeClr val="tx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defTabSz="177800" eaLnBrk="0" hangingPunct="0">
              <a:defRPr sz="1600" b="1">
                <a:latin typeface="Arial" charset="0"/>
                <a:cs typeface="Arial" charset="0"/>
              </a:defRPr>
            </a:lvl2pPr>
            <a:lvl3pPr marL="1143000" indent="-228600" defTabSz="177800" eaLnBrk="0" hangingPunct="0">
              <a:defRPr sz="1600" b="1">
                <a:latin typeface="Arial" charset="0"/>
                <a:cs typeface="Arial" charset="0"/>
              </a:defRPr>
            </a:lvl3pPr>
            <a:lvl4pPr marL="1600200" indent="-228600" defTabSz="177800" eaLnBrk="0" hangingPunct="0">
              <a:defRPr sz="1600" b="1">
                <a:latin typeface="Arial" charset="0"/>
                <a:cs typeface="Arial" charset="0"/>
              </a:defRPr>
            </a:lvl4pPr>
            <a:lvl5pPr marL="2057400" indent="-228600" defTabSz="177800" eaLnBrk="0" hangingPunct="0">
              <a:defRPr sz="1600" b="1">
                <a:latin typeface="Arial" charset="0"/>
                <a:cs typeface="Arial" charset="0"/>
              </a:defRPr>
            </a:lvl5pPr>
            <a:lvl6pPr marL="25146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6pPr>
            <a:lvl7pPr marL="29718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7pPr>
            <a:lvl8pPr marL="34290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8pPr>
            <a:lvl9pPr marL="3886200" indent="-228600" defTabSz="1778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latin typeface="Arial" charset="0"/>
                <a:cs typeface="Arial" charset="0"/>
              </a:defRPr>
            </a:lvl9pPr>
          </a:lstStyle>
          <a:p>
            <a:pPr algn="l"/>
            <a:r>
              <a:rPr lang="pt-BR" dirty="0"/>
              <a:t>NBR ISO 9001:2015 – Sistema de Gestão da Qualidade </a:t>
            </a:r>
          </a:p>
          <a:p>
            <a:pPr algn="l"/>
            <a:r>
              <a:rPr lang="pt-BR" dirty="0"/>
              <a:t>NBR ISO 14001:2015 – Sistema de Gestão Ambiental </a:t>
            </a:r>
          </a:p>
          <a:p>
            <a:pPr algn="l"/>
            <a:r>
              <a:rPr lang="pt-BR" dirty="0"/>
              <a:t>NBR ISO/IEC 27001:2022 – Sistema de Gestão de Segurança da Informação</a:t>
            </a:r>
          </a:p>
          <a:p>
            <a:pPr algn="l"/>
            <a:endParaRPr lang="pt-BR" sz="200" dirty="0"/>
          </a:p>
          <a:p>
            <a:pPr algn="l">
              <a:spcBef>
                <a:spcPts val="0"/>
              </a:spcBef>
            </a:pPr>
            <a:r>
              <a:rPr lang="pt-BR" dirty="0"/>
              <a:t>NBR ISO 37001:2017 – Sistema de Gestão </a:t>
            </a:r>
          </a:p>
          <a:p>
            <a:pPr algn="l">
              <a:spcBef>
                <a:spcPts val="0"/>
              </a:spcBef>
            </a:pPr>
            <a:r>
              <a:rPr lang="pt-BR" dirty="0"/>
              <a:t>Antissuborno</a:t>
            </a:r>
          </a:p>
        </p:txBody>
      </p:sp>
    </p:spTree>
    <p:extLst>
      <p:ext uri="{BB962C8B-B14F-4D97-AF65-F5344CB8AC3E}">
        <p14:creationId xmlns:p14="http://schemas.microsoft.com/office/powerpoint/2010/main" val="2885362961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2268</TotalTime>
  <Words>80</Words>
  <Application>Microsoft Office PowerPoint</Application>
  <PresentationFormat>Widescreen</PresentationFormat>
  <Paragraphs>38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Sérvio Túlio Teixeira e Silva</dc:creator>
  <cp:lastModifiedBy>Fabricio Borges Dos Santos</cp:lastModifiedBy>
  <cp:revision>43</cp:revision>
  <dcterms:created xsi:type="dcterms:W3CDTF">2021-03-17T11:04:49Z</dcterms:created>
  <dcterms:modified xsi:type="dcterms:W3CDTF">2024-06-25T19:57:07Z</dcterms:modified>
</cp:coreProperties>
</file>

<file path=docProps/thumbnail.jpeg>
</file>